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c.cas.cn/qzjb/" TargetMode="External"/><Relationship Id="rId1" Type="http://schemas.openxmlformats.org/officeDocument/2006/relationships/hyperlink" Target="mailto:clone@iccas.ac.cn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c.cas.cn/qzjb/" TargetMode="External"/><Relationship Id="rId1" Type="http://schemas.openxmlformats.org/officeDocument/2006/relationships/hyperlink" Target="mailto:clone@iccas.ac.c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9336B7-F02E-432F-8471-5403017B222E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</dgm:pt>
    <dgm:pt modelId="{193ACD9B-F922-466F-AEC1-0E7A88C5BC1B}">
      <dgm:prSet phldrT="[文本]" custT="1"/>
      <dgm:spPr/>
      <dgm:t>
        <a:bodyPr/>
        <a:lstStyle/>
        <a:p>
          <a:r>
            <a:rPr lang="zh-CN" altLang="en-US" sz="1050" b="1" dirty="0" smtClean="0"/>
            <a:t>提交年度出访计划</a:t>
          </a:r>
          <a:r>
            <a:rPr lang="en-US" altLang="zh-CN" sz="1050" b="1" dirty="0" smtClean="0"/>
            <a:t>	</a:t>
          </a:r>
          <a:endParaRPr lang="zh-CN" altLang="en-US" sz="1050" b="1" dirty="0"/>
        </a:p>
      </dgm:t>
    </dgm:pt>
    <dgm:pt modelId="{69A10B13-87AF-4515-9E36-D1E8A25DA2D0}" type="parTrans" cxnId="{1C291FB3-4EC2-41E7-A9E5-67A283DA9756}">
      <dgm:prSet/>
      <dgm:spPr/>
      <dgm:t>
        <a:bodyPr/>
        <a:lstStyle/>
        <a:p>
          <a:endParaRPr lang="zh-CN" altLang="en-US" sz="3200" b="1"/>
        </a:p>
      </dgm:t>
    </dgm:pt>
    <dgm:pt modelId="{F22EB58F-10DD-448D-B57A-EC19C5F71E9E}" type="sibTrans" cxnId="{1C291FB3-4EC2-41E7-A9E5-67A283DA9756}">
      <dgm:prSet custT="1"/>
      <dgm:spPr/>
      <dgm:t>
        <a:bodyPr/>
        <a:lstStyle/>
        <a:p>
          <a:endParaRPr lang="zh-CN" altLang="en-US" sz="1000" b="1"/>
        </a:p>
      </dgm:t>
    </dgm:pt>
    <dgm:pt modelId="{E3EB8E52-6EC4-4FFA-A727-8E580F828489}">
      <dgm:prSet phldrT="[文本]" custT="1"/>
      <dgm:spPr/>
      <dgm:t>
        <a:bodyPr/>
        <a:lstStyle/>
        <a:p>
          <a:r>
            <a:rPr lang="zh-CN" altLang="en-US" sz="1050" b="1" dirty="0" smtClean="0"/>
            <a:t>申请出访批件</a:t>
          </a:r>
          <a:endParaRPr lang="zh-CN" altLang="en-US" sz="1050" b="1" dirty="0"/>
        </a:p>
      </dgm:t>
    </dgm:pt>
    <dgm:pt modelId="{0D9EE649-AE2F-4E7E-A9BD-7019F7F1F1E1}" type="parTrans" cxnId="{C25ECE1A-9EA6-4042-B627-97BEB04B3D36}">
      <dgm:prSet/>
      <dgm:spPr/>
      <dgm:t>
        <a:bodyPr/>
        <a:lstStyle/>
        <a:p>
          <a:endParaRPr lang="zh-CN" altLang="en-US" sz="3200" b="1"/>
        </a:p>
      </dgm:t>
    </dgm:pt>
    <dgm:pt modelId="{C855676F-B52A-4BDF-A724-11E8071EB936}" type="sibTrans" cxnId="{C25ECE1A-9EA6-4042-B627-97BEB04B3D36}">
      <dgm:prSet custT="1"/>
      <dgm:spPr/>
      <dgm:t>
        <a:bodyPr/>
        <a:lstStyle/>
        <a:p>
          <a:endParaRPr lang="zh-CN" altLang="en-US" sz="1000" b="1"/>
        </a:p>
      </dgm:t>
    </dgm:pt>
    <dgm:pt modelId="{4CA9A32F-FBCA-4CEF-AD75-2B695A3AAC94}">
      <dgm:prSet phldrT="[文本]" custT="1"/>
      <dgm:spPr/>
      <dgm:t>
        <a:bodyPr/>
        <a:lstStyle/>
        <a:p>
          <a:r>
            <a:rPr lang="zh-CN" altLang="en-US" sz="1050" b="1" dirty="0" smtClean="0"/>
            <a:t>办理护照签证</a:t>
          </a:r>
          <a:endParaRPr lang="zh-CN" altLang="en-US" sz="1050" b="1" dirty="0"/>
        </a:p>
      </dgm:t>
    </dgm:pt>
    <dgm:pt modelId="{B4B30179-D76B-47D5-B775-8977D9620333}" type="parTrans" cxnId="{932F3B00-42FF-48C6-BFFC-9180FC48642A}">
      <dgm:prSet/>
      <dgm:spPr/>
      <dgm:t>
        <a:bodyPr/>
        <a:lstStyle/>
        <a:p>
          <a:endParaRPr lang="zh-CN" altLang="en-US" sz="3200" b="1"/>
        </a:p>
      </dgm:t>
    </dgm:pt>
    <dgm:pt modelId="{13BD3A78-7EC0-4222-9E23-5491C986CDD9}" type="sibTrans" cxnId="{932F3B00-42FF-48C6-BFFC-9180FC48642A}">
      <dgm:prSet custT="1"/>
      <dgm:spPr/>
      <dgm:t>
        <a:bodyPr/>
        <a:lstStyle/>
        <a:p>
          <a:endParaRPr lang="zh-CN" altLang="en-US" sz="1000" b="1"/>
        </a:p>
      </dgm:t>
    </dgm:pt>
    <dgm:pt modelId="{16D6177C-14A3-4768-928D-A16BAF92BC18}">
      <dgm:prSet phldrT="[文本]" custT="1"/>
      <dgm:spPr/>
      <dgm:t>
        <a:bodyPr/>
        <a:lstStyle/>
        <a:p>
          <a:r>
            <a:rPr lang="zh-CN" altLang="en-US" sz="1050" b="1" dirty="0" smtClean="0"/>
            <a:t>执行出访任务</a:t>
          </a:r>
          <a:endParaRPr lang="zh-CN" altLang="en-US" sz="1050" b="1" dirty="0"/>
        </a:p>
      </dgm:t>
    </dgm:pt>
    <dgm:pt modelId="{740410F5-433C-4311-8C5F-54AB6D55DA3D}" type="parTrans" cxnId="{E9C5350B-D227-4F62-9ACA-3C5DC8052678}">
      <dgm:prSet/>
      <dgm:spPr/>
      <dgm:t>
        <a:bodyPr/>
        <a:lstStyle/>
        <a:p>
          <a:endParaRPr lang="zh-CN" altLang="en-US" sz="3200" b="1"/>
        </a:p>
      </dgm:t>
    </dgm:pt>
    <dgm:pt modelId="{8377CB07-3017-4AE4-9A39-ACAB88BD1A75}" type="sibTrans" cxnId="{E9C5350B-D227-4F62-9ACA-3C5DC8052678}">
      <dgm:prSet custT="1"/>
      <dgm:spPr/>
      <dgm:t>
        <a:bodyPr/>
        <a:lstStyle/>
        <a:p>
          <a:endParaRPr lang="zh-CN" altLang="en-US" sz="1000" b="1"/>
        </a:p>
      </dgm:t>
    </dgm:pt>
    <dgm:pt modelId="{0344C414-F26B-4FA5-A583-0E87E70EA3CD}">
      <dgm:prSet phldrT="[文本]" custT="1"/>
      <dgm:spPr/>
      <dgm:t>
        <a:bodyPr/>
        <a:lstStyle/>
        <a:p>
          <a:r>
            <a:rPr lang="zh-CN" altLang="en-US" sz="1050" b="1" dirty="0" smtClean="0"/>
            <a:t>返还因公护照</a:t>
          </a:r>
          <a:endParaRPr lang="zh-CN" altLang="en-US" sz="1050" b="1" dirty="0"/>
        </a:p>
      </dgm:t>
    </dgm:pt>
    <dgm:pt modelId="{15290362-22E7-453C-8A95-DD066C705F28}" type="parTrans" cxnId="{F3861418-6757-4B17-8E48-5A67746E084E}">
      <dgm:prSet/>
      <dgm:spPr/>
      <dgm:t>
        <a:bodyPr/>
        <a:lstStyle/>
        <a:p>
          <a:endParaRPr lang="zh-CN" altLang="en-US" sz="3200" b="1"/>
        </a:p>
      </dgm:t>
    </dgm:pt>
    <dgm:pt modelId="{5768FD57-E45F-4EE3-BBD1-0AC73A18AC1B}" type="sibTrans" cxnId="{F3861418-6757-4B17-8E48-5A67746E084E}">
      <dgm:prSet custT="1"/>
      <dgm:spPr/>
      <dgm:t>
        <a:bodyPr/>
        <a:lstStyle/>
        <a:p>
          <a:endParaRPr lang="zh-CN" altLang="en-US" sz="1000" b="1"/>
        </a:p>
      </dgm:t>
    </dgm:pt>
    <dgm:pt modelId="{F3E3EBCD-A0D7-4E11-854A-84BF71BD9B73}">
      <dgm:prSet phldrT="[文本]" custT="1"/>
      <dgm:spPr/>
      <dgm:t>
        <a:bodyPr/>
        <a:lstStyle/>
        <a:p>
          <a:r>
            <a:rPr lang="zh-CN" altLang="en-US" sz="1050" b="1" dirty="0" smtClean="0"/>
            <a:t>填报归国总结</a:t>
          </a:r>
          <a:endParaRPr lang="zh-CN" altLang="en-US" sz="1050" b="1" dirty="0"/>
        </a:p>
      </dgm:t>
    </dgm:pt>
    <dgm:pt modelId="{B0CFC490-B82E-4700-8308-0794411EC64D}" type="parTrans" cxnId="{9578F099-C568-4068-894B-FB399347A844}">
      <dgm:prSet/>
      <dgm:spPr/>
      <dgm:t>
        <a:bodyPr/>
        <a:lstStyle/>
        <a:p>
          <a:endParaRPr lang="zh-CN" altLang="en-US" sz="3200" b="1"/>
        </a:p>
      </dgm:t>
    </dgm:pt>
    <dgm:pt modelId="{3D138632-6183-4C9F-B0DA-6351C48671E9}" type="sibTrans" cxnId="{9578F099-C568-4068-894B-FB399347A844}">
      <dgm:prSet custT="1"/>
      <dgm:spPr/>
      <dgm:t>
        <a:bodyPr/>
        <a:lstStyle/>
        <a:p>
          <a:endParaRPr lang="zh-CN" altLang="en-US" sz="1000" b="1"/>
        </a:p>
      </dgm:t>
    </dgm:pt>
    <dgm:pt modelId="{3B692DC3-51C2-4E95-95F7-246FAA065836}">
      <dgm:prSet phldrT="[文本]" custT="1"/>
      <dgm:spPr/>
      <dgm:t>
        <a:bodyPr/>
        <a:lstStyle/>
        <a:p>
          <a:r>
            <a:rPr lang="zh-CN" altLang="en-US" sz="1050" b="1" dirty="0" smtClean="0"/>
            <a:t>核销在外费用</a:t>
          </a:r>
          <a:endParaRPr lang="zh-CN" altLang="en-US" sz="1050" b="1" dirty="0"/>
        </a:p>
      </dgm:t>
    </dgm:pt>
    <dgm:pt modelId="{E84CDEEB-85C2-45BB-802F-D791BCEF189D}" type="parTrans" cxnId="{FFF85DF3-BA6C-488F-9B32-9712E8B8B0DA}">
      <dgm:prSet/>
      <dgm:spPr/>
      <dgm:t>
        <a:bodyPr/>
        <a:lstStyle/>
        <a:p>
          <a:endParaRPr lang="zh-CN" altLang="en-US" sz="3200" b="1"/>
        </a:p>
      </dgm:t>
    </dgm:pt>
    <dgm:pt modelId="{060A3AC9-FB82-4DAF-90D2-1D8AF75E6BB7}" type="sibTrans" cxnId="{FFF85DF3-BA6C-488F-9B32-9712E8B8B0DA}">
      <dgm:prSet/>
      <dgm:spPr/>
      <dgm:t>
        <a:bodyPr/>
        <a:lstStyle/>
        <a:p>
          <a:endParaRPr lang="zh-CN" altLang="en-US" sz="3200" b="1"/>
        </a:p>
      </dgm:t>
    </dgm:pt>
    <dgm:pt modelId="{2788FF55-0D7D-43FE-B801-DD9FB6B33E76}">
      <dgm:prSet phldrT="[文本]" custT="1"/>
      <dgm:spPr/>
      <dgm:t>
        <a:bodyPr/>
        <a:lstStyle/>
        <a:p>
          <a:r>
            <a:rPr lang="zh-CN" altLang="en-US" sz="1050" b="1" dirty="0" smtClean="0"/>
            <a:t>备案、事前公示</a:t>
          </a:r>
          <a:endParaRPr lang="zh-CN" altLang="en-US" sz="1050" b="1" dirty="0"/>
        </a:p>
      </dgm:t>
    </dgm:pt>
    <dgm:pt modelId="{A179A41E-C921-49AB-ACB7-7DFC4F4FC6B7}" type="parTrans" cxnId="{28CEF08F-8BBB-4E2E-B22C-8C2EBC330F2F}">
      <dgm:prSet/>
      <dgm:spPr/>
      <dgm:t>
        <a:bodyPr/>
        <a:lstStyle/>
        <a:p>
          <a:endParaRPr lang="zh-CN" altLang="en-US" b="1"/>
        </a:p>
      </dgm:t>
    </dgm:pt>
    <dgm:pt modelId="{E14F42B2-29F2-492C-9130-EE550A099591}" type="sibTrans" cxnId="{28CEF08F-8BBB-4E2E-B22C-8C2EBC330F2F}">
      <dgm:prSet/>
      <dgm:spPr/>
      <dgm:t>
        <a:bodyPr/>
        <a:lstStyle/>
        <a:p>
          <a:endParaRPr lang="zh-CN" altLang="en-US" b="1"/>
        </a:p>
      </dgm:t>
    </dgm:pt>
    <dgm:pt modelId="{BDB86EEC-02B0-4133-9F5A-92BEE4B21BDA}">
      <dgm:prSet phldrT="[文本]" custT="1"/>
      <dgm:spPr/>
      <dgm:t>
        <a:bodyPr/>
        <a:lstStyle/>
        <a:p>
          <a:r>
            <a:rPr lang="zh-CN" altLang="en-US" sz="1050" b="1" dirty="0" smtClean="0"/>
            <a:t>事后公示</a:t>
          </a:r>
          <a:endParaRPr lang="zh-CN" altLang="en-US" sz="1050" b="1" dirty="0"/>
        </a:p>
      </dgm:t>
    </dgm:pt>
    <dgm:pt modelId="{D061BDA2-B0B5-41F4-86A7-4BD22220A52A}" type="parTrans" cxnId="{2398D6A5-762D-4F3C-A5EC-180FF413383C}">
      <dgm:prSet/>
      <dgm:spPr/>
      <dgm:t>
        <a:bodyPr/>
        <a:lstStyle/>
        <a:p>
          <a:endParaRPr lang="zh-CN" altLang="en-US" b="1"/>
        </a:p>
      </dgm:t>
    </dgm:pt>
    <dgm:pt modelId="{BF57E306-5567-4B7E-84D8-EB841D7A6943}" type="sibTrans" cxnId="{2398D6A5-762D-4F3C-A5EC-180FF413383C}">
      <dgm:prSet/>
      <dgm:spPr/>
      <dgm:t>
        <a:bodyPr/>
        <a:lstStyle/>
        <a:p>
          <a:endParaRPr lang="zh-CN" altLang="en-US" b="1"/>
        </a:p>
      </dgm:t>
    </dgm:pt>
    <dgm:pt modelId="{DF60CAF8-7B43-4C6A-A157-61FE486A8799}" type="pres">
      <dgm:prSet presAssocID="{959336B7-F02E-432F-8471-5403017B222E}" presName="Name0" presStyleCnt="0">
        <dgm:presLayoutVars>
          <dgm:dir/>
          <dgm:resizeHandles val="exact"/>
        </dgm:presLayoutVars>
      </dgm:prSet>
      <dgm:spPr/>
    </dgm:pt>
    <dgm:pt modelId="{435D23AD-B620-4E5C-A09E-4110BA4B07E5}" type="pres">
      <dgm:prSet presAssocID="{193ACD9B-F922-466F-AEC1-0E7A88C5BC1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28DE169-AB54-4646-81DF-8FD47C9FF19F}" type="pres">
      <dgm:prSet presAssocID="{F22EB58F-10DD-448D-B57A-EC19C5F71E9E}" presName="sibTrans" presStyleLbl="sibTrans2D1" presStyleIdx="0" presStyleCnt="8"/>
      <dgm:spPr/>
      <dgm:t>
        <a:bodyPr/>
        <a:lstStyle/>
        <a:p>
          <a:endParaRPr lang="zh-CN" altLang="en-US"/>
        </a:p>
      </dgm:t>
    </dgm:pt>
    <dgm:pt modelId="{C48CD01C-6626-4F3C-AE26-FFC6492BA593}" type="pres">
      <dgm:prSet presAssocID="{F22EB58F-10DD-448D-B57A-EC19C5F71E9E}" presName="connectorText" presStyleLbl="sibTrans2D1" presStyleIdx="0" presStyleCnt="8"/>
      <dgm:spPr/>
      <dgm:t>
        <a:bodyPr/>
        <a:lstStyle/>
        <a:p>
          <a:endParaRPr lang="zh-CN" altLang="en-US"/>
        </a:p>
      </dgm:t>
    </dgm:pt>
    <dgm:pt modelId="{0C5EAFEB-7577-41AF-86A2-984B5C5724D9}" type="pres">
      <dgm:prSet presAssocID="{E3EB8E52-6EC4-4FFA-A727-8E580F82848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B879D0-9853-4562-9470-451ECF2C4510}" type="pres">
      <dgm:prSet presAssocID="{C855676F-B52A-4BDF-A724-11E8071EB936}" presName="sibTrans" presStyleLbl="sibTrans2D1" presStyleIdx="1" presStyleCnt="8"/>
      <dgm:spPr/>
      <dgm:t>
        <a:bodyPr/>
        <a:lstStyle/>
        <a:p>
          <a:endParaRPr lang="zh-CN" altLang="en-US"/>
        </a:p>
      </dgm:t>
    </dgm:pt>
    <dgm:pt modelId="{4F432FE9-EE19-4B98-A332-06ACF85D286E}" type="pres">
      <dgm:prSet presAssocID="{C855676F-B52A-4BDF-A724-11E8071EB936}" presName="connectorText" presStyleLbl="sibTrans2D1" presStyleIdx="1" presStyleCnt="8"/>
      <dgm:spPr/>
      <dgm:t>
        <a:bodyPr/>
        <a:lstStyle/>
        <a:p>
          <a:endParaRPr lang="zh-CN" altLang="en-US"/>
        </a:p>
      </dgm:t>
    </dgm:pt>
    <dgm:pt modelId="{3B22079B-B74B-41AF-BD03-7A06874A139D}" type="pres">
      <dgm:prSet presAssocID="{2788FF55-0D7D-43FE-B801-DD9FB6B33E7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9F4241-6B51-4E4D-AC76-0A1717D6CF49}" type="pres">
      <dgm:prSet presAssocID="{E14F42B2-29F2-492C-9130-EE550A099591}" presName="sibTrans" presStyleLbl="sibTrans2D1" presStyleIdx="2" presStyleCnt="8"/>
      <dgm:spPr/>
      <dgm:t>
        <a:bodyPr/>
        <a:lstStyle/>
        <a:p>
          <a:endParaRPr lang="zh-CN" altLang="en-US"/>
        </a:p>
      </dgm:t>
    </dgm:pt>
    <dgm:pt modelId="{B36727B2-8EF0-47E6-9246-EE37078684BA}" type="pres">
      <dgm:prSet presAssocID="{E14F42B2-29F2-492C-9130-EE550A099591}" presName="connectorText" presStyleLbl="sibTrans2D1" presStyleIdx="2" presStyleCnt="8"/>
      <dgm:spPr/>
      <dgm:t>
        <a:bodyPr/>
        <a:lstStyle/>
        <a:p>
          <a:endParaRPr lang="zh-CN" altLang="en-US"/>
        </a:p>
      </dgm:t>
    </dgm:pt>
    <dgm:pt modelId="{C7817C54-4562-468E-B13C-6A6485239816}" type="pres">
      <dgm:prSet presAssocID="{4CA9A32F-FBCA-4CEF-AD75-2B695A3AAC9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8ECC28-4B28-4DE4-A590-78FAA0196FD3}" type="pres">
      <dgm:prSet presAssocID="{13BD3A78-7EC0-4222-9E23-5491C986CDD9}" presName="sibTrans" presStyleLbl="sibTrans2D1" presStyleIdx="3" presStyleCnt="8"/>
      <dgm:spPr/>
      <dgm:t>
        <a:bodyPr/>
        <a:lstStyle/>
        <a:p>
          <a:endParaRPr lang="zh-CN" altLang="en-US"/>
        </a:p>
      </dgm:t>
    </dgm:pt>
    <dgm:pt modelId="{90E3C234-4A53-4BF8-9358-615E1D77FC5A}" type="pres">
      <dgm:prSet presAssocID="{13BD3A78-7EC0-4222-9E23-5491C986CDD9}" presName="connectorText" presStyleLbl="sibTrans2D1" presStyleIdx="3" presStyleCnt="8"/>
      <dgm:spPr/>
      <dgm:t>
        <a:bodyPr/>
        <a:lstStyle/>
        <a:p>
          <a:endParaRPr lang="zh-CN" altLang="en-US"/>
        </a:p>
      </dgm:t>
    </dgm:pt>
    <dgm:pt modelId="{80467221-589E-4D45-A28F-A4014A630359}" type="pres">
      <dgm:prSet presAssocID="{16D6177C-14A3-4768-928D-A16BAF92BC1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5B480E-E0C6-422D-8F30-63F37139628F}" type="pres">
      <dgm:prSet presAssocID="{8377CB07-3017-4AE4-9A39-ACAB88BD1A75}" presName="sibTrans" presStyleLbl="sibTrans2D1" presStyleIdx="4" presStyleCnt="8"/>
      <dgm:spPr/>
      <dgm:t>
        <a:bodyPr/>
        <a:lstStyle/>
        <a:p>
          <a:endParaRPr lang="zh-CN" altLang="en-US"/>
        </a:p>
      </dgm:t>
    </dgm:pt>
    <dgm:pt modelId="{8FB3155C-78B3-42C4-AF0F-84EEEF239938}" type="pres">
      <dgm:prSet presAssocID="{8377CB07-3017-4AE4-9A39-ACAB88BD1A75}" presName="connectorText" presStyleLbl="sibTrans2D1" presStyleIdx="4" presStyleCnt="8"/>
      <dgm:spPr/>
      <dgm:t>
        <a:bodyPr/>
        <a:lstStyle/>
        <a:p>
          <a:endParaRPr lang="zh-CN" altLang="en-US"/>
        </a:p>
      </dgm:t>
    </dgm:pt>
    <dgm:pt modelId="{F1360187-4223-4062-AA28-37D7F332FE9F}" type="pres">
      <dgm:prSet presAssocID="{0344C414-F26B-4FA5-A583-0E87E70EA3C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090994-F1FD-47F9-B4E1-38D4F43816BC}" type="pres">
      <dgm:prSet presAssocID="{5768FD57-E45F-4EE3-BBD1-0AC73A18AC1B}" presName="sibTrans" presStyleLbl="sibTrans2D1" presStyleIdx="5" presStyleCnt="8"/>
      <dgm:spPr/>
      <dgm:t>
        <a:bodyPr/>
        <a:lstStyle/>
        <a:p>
          <a:endParaRPr lang="zh-CN" altLang="en-US"/>
        </a:p>
      </dgm:t>
    </dgm:pt>
    <dgm:pt modelId="{FF32191A-A3AE-4147-914F-9F1D446426FB}" type="pres">
      <dgm:prSet presAssocID="{5768FD57-E45F-4EE3-BBD1-0AC73A18AC1B}" presName="connectorText" presStyleLbl="sibTrans2D1" presStyleIdx="5" presStyleCnt="8"/>
      <dgm:spPr/>
      <dgm:t>
        <a:bodyPr/>
        <a:lstStyle/>
        <a:p>
          <a:endParaRPr lang="zh-CN" altLang="en-US"/>
        </a:p>
      </dgm:t>
    </dgm:pt>
    <dgm:pt modelId="{04650C24-61AE-4150-9770-071497FAF745}" type="pres">
      <dgm:prSet presAssocID="{F3E3EBCD-A0D7-4E11-854A-84BF71BD9B7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86ECA7-89E3-4E09-9FF5-51036C854141}" type="pres">
      <dgm:prSet presAssocID="{3D138632-6183-4C9F-B0DA-6351C48671E9}" presName="sibTrans" presStyleLbl="sibTrans2D1" presStyleIdx="6" presStyleCnt="8"/>
      <dgm:spPr/>
      <dgm:t>
        <a:bodyPr/>
        <a:lstStyle/>
        <a:p>
          <a:endParaRPr lang="zh-CN" altLang="en-US"/>
        </a:p>
      </dgm:t>
    </dgm:pt>
    <dgm:pt modelId="{12E167F8-8845-488B-B852-A4867A5DFB1D}" type="pres">
      <dgm:prSet presAssocID="{3D138632-6183-4C9F-B0DA-6351C48671E9}" presName="connectorText" presStyleLbl="sibTrans2D1" presStyleIdx="6" presStyleCnt="8"/>
      <dgm:spPr/>
      <dgm:t>
        <a:bodyPr/>
        <a:lstStyle/>
        <a:p>
          <a:endParaRPr lang="zh-CN" altLang="en-US"/>
        </a:p>
      </dgm:t>
    </dgm:pt>
    <dgm:pt modelId="{EC755CBF-0B5D-4DCE-B614-9AE12FD04E33}" type="pres">
      <dgm:prSet presAssocID="{3B692DC3-51C2-4E95-95F7-246FAA06583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070573-EB43-4FC1-B956-B8F17ADC5F1F}" type="pres">
      <dgm:prSet presAssocID="{060A3AC9-FB82-4DAF-90D2-1D8AF75E6BB7}" presName="sibTrans" presStyleLbl="sibTrans2D1" presStyleIdx="7" presStyleCnt="8"/>
      <dgm:spPr/>
      <dgm:t>
        <a:bodyPr/>
        <a:lstStyle/>
        <a:p>
          <a:endParaRPr lang="zh-CN" altLang="en-US"/>
        </a:p>
      </dgm:t>
    </dgm:pt>
    <dgm:pt modelId="{B582FBE9-5371-4F40-B3F5-99CE2F96C49C}" type="pres">
      <dgm:prSet presAssocID="{060A3AC9-FB82-4DAF-90D2-1D8AF75E6BB7}" presName="connectorText" presStyleLbl="sibTrans2D1" presStyleIdx="7" presStyleCnt="8"/>
      <dgm:spPr/>
      <dgm:t>
        <a:bodyPr/>
        <a:lstStyle/>
        <a:p>
          <a:endParaRPr lang="zh-CN" altLang="en-US"/>
        </a:p>
      </dgm:t>
    </dgm:pt>
    <dgm:pt modelId="{F9D08848-7219-47FF-9DA2-C19B76415235}" type="pres">
      <dgm:prSet presAssocID="{BDB86EEC-02B0-4133-9F5A-92BEE4B21BD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DB102DE-3C59-4DEA-891F-199CDF17D7D6}" type="presOf" srcId="{193ACD9B-F922-466F-AEC1-0E7A88C5BC1B}" destId="{435D23AD-B620-4E5C-A09E-4110BA4B07E5}" srcOrd="0" destOrd="0" presId="urn:microsoft.com/office/officeart/2005/8/layout/process1"/>
    <dgm:cxn modelId="{D2DC5B08-7576-495C-86FE-2F0380F92BFA}" type="presOf" srcId="{16D6177C-14A3-4768-928D-A16BAF92BC18}" destId="{80467221-589E-4D45-A28F-A4014A630359}" srcOrd="0" destOrd="0" presId="urn:microsoft.com/office/officeart/2005/8/layout/process1"/>
    <dgm:cxn modelId="{28CEF08F-8BBB-4E2E-B22C-8C2EBC330F2F}" srcId="{959336B7-F02E-432F-8471-5403017B222E}" destId="{2788FF55-0D7D-43FE-B801-DD9FB6B33E76}" srcOrd="2" destOrd="0" parTransId="{A179A41E-C921-49AB-ACB7-7DFC4F4FC6B7}" sibTransId="{E14F42B2-29F2-492C-9130-EE550A099591}"/>
    <dgm:cxn modelId="{F3861418-6757-4B17-8E48-5A67746E084E}" srcId="{959336B7-F02E-432F-8471-5403017B222E}" destId="{0344C414-F26B-4FA5-A583-0E87E70EA3CD}" srcOrd="5" destOrd="0" parTransId="{15290362-22E7-453C-8A95-DD066C705F28}" sibTransId="{5768FD57-E45F-4EE3-BBD1-0AC73A18AC1B}"/>
    <dgm:cxn modelId="{FFF85DF3-BA6C-488F-9B32-9712E8B8B0DA}" srcId="{959336B7-F02E-432F-8471-5403017B222E}" destId="{3B692DC3-51C2-4E95-95F7-246FAA065836}" srcOrd="7" destOrd="0" parTransId="{E84CDEEB-85C2-45BB-802F-D791BCEF189D}" sibTransId="{060A3AC9-FB82-4DAF-90D2-1D8AF75E6BB7}"/>
    <dgm:cxn modelId="{6435ED8B-9F8D-4B52-B7C2-79532DACDD22}" type="presOf" srcId="{2788FF55-0D7D-43FE-B801-DD9FB6B33E76}" destId="{3B22079B-B74B-41AF-BD03-7A06874A139D}" srcOrd="0" destOrd="0" presId="urn:microsoft.com/office/officeart/2005/8/layout/process1"/>
    <dgm:cxn modelId="{9578F099-C568-4068-894B-FB399347A844}" srcId="{959336B7-F02E-432F-8471-5403017B222E}" destId="{F3E3EBCD-A0D7-4E11-854A-84BF71BD9B73}" srcOrd="6" destOrd="0" parTransId="{B0CFC490-B82E-4700-8308-0794411EC64D}" sibTransId="{3D138632-6183-4C9F-B0DA-6351C48671E9}"/>
    <dgm:cxn modelId="{0D7FE087-4980-44C8-B571-B3087D6EE5E8}" type="presOf" srcId="{13BD3A78-7EC0-4222-9E23-5491C986CDD9}" destId="{90E3C234-4A53-4BF8-9358-615E1D77FC5A}" srcOrd="1" destOrd="0" presId="urn:microsoft.com/office/officeart/2005/8/layout/process1"/>
    <dgm:cxn modelId="{4F5B5D04-DCB6-42A6-9BF3-E71DF7E0BC97}" type="presOf" srcId="{E3EB8E52-6EC4-4FFA-A727-8E580F828489}" destId="{0C5EAFEB-7577-41AF-86A2-984B5C5724D9}" srcOrd="0" destOrd="0" presId="urn:microsoft.com/office/officeart/2005/8/layout/process1"/>
    <dgm:cxn modelId="{1C291FB3-4EC2-41E7-A9E5-67A283DA9756}" srcId="{959336B7-F02E-432F-8471-5403017B222E}" destId="{193ACD9B-F922-466F-AEC1-0E7A88C5BC1B}" srcOrd="0" destOrd="0" parTransId="{69A10B13-87AF-4515-9E36-D1E8A25DA2D0}" sibTransId="{F22EB58F-10DD-448D-B57A-EC19C5F71E9E}"/>
    <dgm:cxn modelId="{06F1B11E-5995-44F2-A5E7-9F8B9EF631FC}" type="presOf" srcId="{3B692DC3-51C2-4E95-95F7-246FAA065836}" destId="{EC755CBF-0B5D-4DCE-B614-9AE12FD04E33}" srcOrd="0" destOrd="0" presId="urn:microsoft.com/office/officeart/2005/8/layout/process1"/>
    <dgm:cxn modelId="{F9E56282-65CE-4FBC-8B70-35F045B8ABAE}" type="presOf" srcId="{3D138632-6183-4C9F-B0DA-6351C48671E9}" destId="{12E167F8-8845-488B-B852-A4867A5DFB1D}" srcOrd="1" destOrd="0" presId="urn:microsoft.com/office/officeart/2005/8/layout/process1"/>
    <dgm:cxn modelId="{6C10352A-352A-449A-950E-6EF6D038D770}" type="presOf" srcId="{8377CB07-3017-4AE4-9A39-ACAB88BD1A75}" destId="{8FB3155C-78B3-42C4-AF0F-84EEEF239938}" srcOrd="1" destOrd="0" presId="urn:microsoft.com/office/officeart/2005/8/layout/process1"/>
    <dgm:cxn modelId="{F8377E1C-C7AE-4C9A-A746-6E6A5A499DDA}" type="presOf" srcId="{5768FD57-E45F-4EE3-BBD1-0AC73A18AC1B}" destId="{FF32191A-A3AE-4147-914F-9F1D446426FB}" srcOrd="1" destOrd="0" presId="urn:microsoft.com/office/officeart/2005/8/layout/process1"/>
    <dgm:cxn modelId="{932F3B00-42FF-48C6-BFFC-9180FC48642A}" srcId="{959336B7-F02E-432F-8471-5403017B222E}" destId="{4CA9A32F-FBCA-4CEF-AD75-2B695A3AAC94}" srcOrd="3" destOrd="0" parTransId="{B4B30179-D76B-47D5-B775-8977D9620333}" sibTransId="{13BD3A78-7EC0-4222-9E23-5491C986CDD9}"/>
    <dgm:cxn modelId="{E9C5350B-D227-4F62-9ACA-3C5DC8052678}" srcId="{959336B7-F02E-432F-8471-5403017B222E}" destId="{16D6177C-14A3-4768-928D-A16BAF92BC18}" srcOrd="4" destOrd="0" parTransId="{740410F5-433C-4311-8C5F-54AB6D55DA3D}" sibTransId="{8377CB07-3017-4AE4-9A39-ACAB88BD1A75}"/>
    <dgm:cxn modelId="{E4C6D560-2F95-4B33-B929-BFD816AF25C8}" type="presOf" srcId="{0344C414-F26B-4FA5-A583-0E87E70EA3CD}" destId="{F1360187-4223-4062-AA28-37D7F332FE9F}" srcOrd="0" destOrd="0" presId="urn:microsoft.com/office/officeart/2005/8/layout/process1"/>
    <dgm:cxn modelId="{FA70BDE2-45F1-4B60-A509-1D5B22C10C6B}" type="presOf" srcId="{E14F42B2-29F2-492C-9130-EE550A099591}" destId="{AF9F4241-6B51-4E4D-AC76-0A1717D6CF49}" srcOrd="0" destOrd="0" presId="urn:microsoft.com/office/officeart/2005/8/layout/process1"/>
    <dgm:cxn modelId="{C25ECE1A-9EA6-4042-B627-97BEB04B3D36}" srcId="{959336B7-F02E-432F-8471-5403017B222E}" destId="{E3EB8E52-6EC4-4FFA-A727-8E580F828489}" srcOrd="1" destOrd="0" parTransId="{0D9EE649-AE2F-4E7E-A9BD-7019F7F1F1E1}" sibTransId="{C855676F-B52A-4BDF-A724-11E8071EB936}"/>
    <dgm:cxn modelId="{0102080B-9708-41D0-9568-BA93984C08B2}" type="presOf" srcId="{060A3AC9-FB82-4DAF-90D2-1D8AF75E6BB7}" destId="{2F070573-EB43-4FC1-B956-B8F17ADC5F1F}" srcOrd="0" destOrd="0" presId="urn:microsoft.com/office/officeart/2005/8/layout/process1"/>
    <dgm:cxn modelId="{6335C771-39F5-4B96-816D-6D3CB8FE6776}" type="presOf" srcId="{E14F42B2-29F2-492C-9130-EE550A099591}" destId="{B36727B2-8EF0-47E6-9246-EE37078684BA}" srcOrd="1" destOrd="0" presId="urn:microsoft.com/office/officeart/2005/8/layout/process1"/>
    <dgm:cxn modelId="{A0664798-0EC2-4C5D-A2C2-52D09E8F01E3}" type="presOf" srcId="{F22EB58F-10DD-448D-B57A-EC19C5F71E9E}" destId="{A28DE169-AB54-4646-81DF-8FD47C9FF19F}" srcOrd="0" destOrd="0" presId="urn:microsoft.com/office/officeart/2005/8/layout/process1"/>
    <dgm:cxn modelId="{6AFC65D1-A0ED-4DF7-AF34-AE050B032A3B}" type="presOf" srcId="{13BD3A78-7EC0-4222-9E23-5491C986CDD9}" destId="{4D8ECC28-4B28-4DE4-A590-78FAA0196FD3}" srcOrd="0" destOrd="0" presId="urn:microsoft.com/office/officeart/2005/8/layout/process1"/>
    <dgm:cxn modelId="{A3797C12-B0FE-4E8B-B46E-FB063389AE84}" type="presOf" srcId="{C855676F-B52A-4BDF-A724-11E8071EB936}" destId="{B3B879D0-9853-4562-9470-451ECF2C4510}" srcOrd="0" destOrd="0" presId="urn:microsoft.com/office/officeart/2005/8/layout/process1"/>
    <dgm:cxn modelId="{9A41824F-3A93-406F-A329-249806A4396F}" type="presOf" srcId="{F3E3EBCD-A0D7-4E11-854A-84BF71BD9B73}" destId="{04650C24-61AE-4150-9770-071497FAF745}" srcOrd="0" destOrd="0" presId="urn:microsoft.com/office/officeart/2005/8/layout/process1"/>
    <dgm:cxn modelId="{F6B94BED-A116-4CD7-8872-343BA6BAD7D0}" type="presOf" srcId="{F22EB58F-10DD-448D-B57A-EC19C5F71E9E}" destId="{C48CD01C-6626-4F3C-AE26-FFC6492BA593}" srcOrd="1" destOrd="0" presId="urn:microsoft.com/office/officeart/2005/8/layout/process1"/>
    <dgm:cxn modelId="{2398D6A5-762D-4F3C-A5EC-180FF413383C}" srcId="{959336B7-F02E-432F-8471-5403017B222E}" destId="{BDB86EEC-02B0-4133-9F5A-92BEE4B21BDA}" srcOrd="8" destOrd="0" parTransId="{D061BDA2-B0B5-41F4-86A7-4BD22220A52A}" sibTransId="{BF57E306-5567-4B7E-84D8-EB841D7A6943}"/>
    <dgm:cxn modelId="{F876437E-DD7A-4836-803A-68520E455315}" type="presOf" srcId="{4CA9A32F-FBCA-4CEF-AD75-2B695A3AAC94}" destId="{C7817C54-4562-468E-B13C-6A6485239816}" srcOrd="0" destOrd="0" presId="urn:microsoft.com/office/officeart/2005/8/layout/process1"/>
    <dgm:cxn modelId="{41C94EC4-6352-4000-834E-7155AE139558}" type="presOf" srcId="{3D138632-6183-4C9F-B0DA-6351C48671E9}" destId="{FD86ECA7-89E3-4E09-9FF5-51036C854141}" srcOrd="0" destOrd="0" presId="urn:microsoft.com/office/officeart/2005/8/layout/process1"/>
    <dgm:cxn modelId="{4C64A586-4031-4172-8A88-0149BAC387C4}" type="presOf" srcId="{C855676F-B52A-4BDF-A724-11E8071EB936}" destId="{4F432FE9-EE19-4B98-A332-06ACF85D286E}" srcOrd="1" destOrd="0" presId="urn:microsoft.com/office/officeart/2005/8/layout/process1"/>
    <dgm:cxn modelId="{B9313A83-1AD7-4BAD-8AC6-EE8030AF3BD0}" type="presOf" srcId="{060A3AC9-FB82-4DAF-90D2-1D8AF75E6BB7}" destId="{B582FBE9-5371-4F40-B3F5-99CE2F96C49C}" srcOrd="1" destOrd="0" presId="urn:microsoft.com/office/officeart/2005/8/layout/process1"/>
    <dgm:cxn modelId="{1B438A07-9B09-46BF-A755-1491949E0F70}" type="presOf" srcId="{BDB86EEC-02B0-4133-9F5A-92BEE4B21BDA}" destId="{F9D08848-7219-47FF-9DA2-C19B76415235}" srcOrd="0" destOrd="0" presId="urn:microsoft.com/office/officeart/2005/8/layout/process1"/>
    <dgm:cxn modelId="{33C060D1-B5A8-4939-AEBC-2F9CBB6BB010}" type="presOf" srcId="{5768FD57-E45F-4EE3-BBD1-0AC73A18AC1B}" destId="{A0090994-F1FD-47F9-B4E1-38D4F43816BC}" srcOrd="0" destOrd="0" presId="urn:microsoft.com/office/officeart/2005/8/layout/process1"/>
    <dgm:cxn modelId="{EC7D09AB-D566-4202-B9F1-DDA243E04E26}" type="presOf" srcId="{959336B7-F02E-432F-8471-5403017B222E}" destId="{DF60CAF8-7B43-4C6A-A157-61FE486A8799}" srcOrd="0" destOrd="0" presId="urn:microsoft.com/office/officeart/2005/8/layout/process1"/>
    <dgm:cxn modelId="{5CB98BB4-265B-4DF6-9836-AEBBF94A1885}" type="presOf" srcId="{8377CB07-3017-4AE4-9A39-ACAB88BD1A75}" destId="{215B480E-E0C6-422D-8F30-63F37139628F}" srcOrd="0" destOrd="0" presId="urn:microsoft.com/office/officeart/2005/8/layout/process1"/>
    <dgm:cxn modelId="{7FEFEA5C-1F4F-4A76-89F3-3DA4E9FCFFAF}" type="presParOf" srcId="{DF60CAF8-7B43-4C6A-A157-61FE486A8799}" destId="{435D23AD-B620-4E5C-A09E-4110BA4B07E5}" srcOrd="0" destOrd="0" presId="urn:microsoft.com/office/officeart/2005/8/layout/process1"/>
    <dgm:cxn modelId="{AF3C0496-6E3E-4767-9C2A-295F11263260}" type="presParOf" srcId="{DF60CAF8-7B43-4C6A-A157-61FE486A8799}" destId="{A28DE169-AB54-4646-81DF-8FD47C9FF19F}" srcOrd="1" destOrd="0" presId="urn:microsoft.com/office/officeart/2005/8/layout/process1"/>
    <dgm:cxn modelId="{37D667FF-F828-494B-BC8F-80720003FE1E}" type="presParOf" srcId="{A28DE169-AB54-4646-81DF-8FD47C9FF19F}" destId="{C48CD01C-6626-4F3C-AE26-FFC6492BA593}" srcOrd="0" destOrd="0" presId="urn:microsoft.com/office/officeart/2005/8/layout/process1"/>
    <dgm:cxn modelId="{FE1CFE23-5E1D-43C6-BEBE-6CF74043D995}" type="presParOf" srcId="{DF60CAF8-7B43-4C6A-A157-61FE486A8799}" destId="{0C5EAFEB-7577-41AF-86A2-984B5C5724D9}" srcOrd="2" destOrd="0" presId="urn:microsoft.com/office/officeart/2005/8/layout/process1"/>
    <dgm:cxn modelId="{B36240F8-84DE-4808-BB3C-344264610A8D}" type="presParOf" srcId="{DF60CAF8-7B43-4C6A-A157-61FE486A8799}" destId="{B3B879D0-9853-4562-9470-451ECF2C4510}" srcOrd="3" destOrd="0" presId="urn:microsoft.com/office/officeart/2005/8/layout/process1"/>
    <dgm:cxn modelId="{297081FB-65DF-499F-8BF9-FCB5BA174FD1}" type="presParOf" srcId="{B3B879D0-9853-4562-9470-451ECF2C4510}" destId="{4F432FE9-EE19-4B98-A332-06ACF85D286E}" srcOrd="0" destOrd="0" presId="urn:microsoft.com/office/officeart/2005/8/layout/process1"/>
    <dgm:cxn modelId="{7CD32C3E-4B69-44C5-90B4-5624DBF4D2F9}" type="presParOf" srcId="{DF60CAF8-7B43-4C6A-A157-61FE486A8799}" destId="{3B22079B-B74B-41AF-BD03-7A06874A139D}" srcOrd="4" destOrd="0" presId="urn:microsoft.com/office/officeart/2005/8/layout/process1"/>
    <dgm:cxn modelId="{508AEA10-F503-473B-8760-2C3851C799AC}" type="presParOf" srcId="{DF60CAF8-7B43-4C6A-A157-61FE486A8799}" destId="{AF9F4241-6B51-4E4D-AC76-0A1717D6CF49}" srcOrd="5" destOrd="0" presId="urn:microsoft.com/office/officeart/2005/8/layout/process1"/>
    <dgm:cxn modelId="{EF1965FB-E7E1-4EDF-B53E-7F7CC195E6A9}" type="presParOf" srcId="{AF9F4241-6B51-4E4D-AC76-0A1717D6CF49}" destId="{B36727B2-8EF0-47E6-9246-EE37078684BA}" srcOrd="0" destOrd="0" presId="urn:microsoft.com/office/officeart/2005/8/layout/process1"/>
    <dgm:cxn modelId="{D6E2C6E8-F6D3-440B-8DE2-298E14DA5984}" type="presParOf" srcId="{DF60CAF8-7B43-4C6A-A157-61FE486A8799}" destId="{C7817C54-4562-468E-B13C-6A6485239816}" srcOrd="6" destOrd="0" presId="urn:microsoft.com/office/officeart/2005/8/layout/process1"/>
    <dgm:cxn modelId="{6779E605-6B0E-471C-820E-94D6CAFF1B39}" type="presParOf" srcId="{DF60CAF8-7B43-4C6A-A157-61FE486A8799}" destId="{4D8ECC28-4B28-4DE4-A590-78FAA0196FD3}" srcOrd="7" destOrd="0" presId="urn:microsoft.com/office/officeart/2005/8/layout/process1"/>
    <dgm:cxn modelId="{4DA07AE3-97B1-43D8-B6F1-EEA194130879}" type="presParOf" srcId="{4D8ECC28-4B28-4DE4-A590-78FAA0196FD3}" destId="{90E3C234-4A53-4BF8-9358-615E1D77FC5A}" srcOrd="0" destOrd="0" presId="urn:microsoft.com/office/officeart/2005/8/layout/process1"/>
    <dgm:cxn modelId="{03A57A91-F34B-4E04-9136-0A388B3109A5}" type="presParOf" srcId="{DF60CAF8-7B43-4C6A-A157-61FE486A8799}" destId="{80467221-589E-4D45-A28F-A4014A630359}" srcOrd="8" destOrd="0" presId="urn:microsoft.com/office/officeart/2005/8/layout/process1"/>
    <dgm:cxn modelId="{44F7DB9A-6E98-4220-BADB-EBD115B7B947}" type="presParOf" srcId="{DF60CAF8-7B43-4C6A-A157-61FE486A8799}" destId="{215B480E-E0C6-422D-8F30-63F37139628F}" srcOrd="9" destOrd="0" presId="urn:microsoft.com/office/officeart/2005/8/layout/process1"/>
    <dgm:cxn modelId="{02B65967-A9CB-45BA-A2D3-63623B037198}" type="presParOf" srcId="{215B480E-E0C6-422D-8F30-63F37139628F}" destId="{8FB3155C-78B3-42C4-AF0F-84EEEF239938}" srcOrd="0" destOrd="0" presId="urn:microsoft.com/office/officeart/2005/8/layout/process1"/>
    <dgm:cxn modelId="{FBEF33E9-107D-488C-BF30-312155A17FEB}" type="presParOf" srcId="{DF60CAF8-7B43-4C6A-A157-61FE486A8799}" destId="{F1360187-4223-4062-AA28-37D7F332FE9F}" srcOrd="10" destOrd="0" presId="urn:microsoft.com/office/officeart/2005/8/layout/process1"/>
    <dgm:cxn modelId="{EC4366F8-202B-4F57-955A-9AFFE6D79741}" type="presParOf" srcId="{DF60CAF8-7B43-4C6A-A157-61FE486A8799}" destId="{A0090994-F1FD-47F9-B4E1-38D4F43816BC}" srcOrd="11" destOrd="0" presId="urn:microsoft.com/office/officeart/2005/8/layout/process1"/>
    <dgm:cxn modelId="{3E5FCA7E-4E33-4DD4-B104-C27C1DFF3CCC}" type="presParOf" srcId="{A0090994-F1FD-47F9-B4E1-38D4F43816BC}" destId="{FF32191A-A3AE-4147-914F-9F1D446426FB}" srcOrd="0" destOrd="0" presId="urn:microsoft.com/office/officeart/2005/8/layout/process1"/>
    <dgm:cxn modelId="{6B962EFB-8E85-4B31-8241-6268DDA77967}" type="presParOf" srcId="{DF60CAF8-7B43-4C6A-A157-61FE486A8799}" destId="{04650C24-61AE-4150-9770-071497FAF745}" srcOrd="12" destOrd="0" presId="urn:microsoft.com/office/officeart/2005/8/layout/process1"/>
    <dgm:cxn modelId="{3FB35AA8-D3F5-4A0A-9FE0-31A4421C3886}" type="presParOf" srcId="{DF60CAF8-7B43-4C6A-A157-61FE486A8799}" destId="{FD86ECA7-89E3-4E09-9FF5-51036C854141}" srcOrd="13" destOrd="0" presId="urn:microsoft.com/office/officeart/2005/8/layout/process1"/>
    <dgm:cxn modelId="{3AC84488-1178-45F9-A7A6-A02659F2008D}" type="presParOf" srcId="{FD86ECA7-89E3-4E09-9FF5-51036C854141}" destId="{12E167F8-8845-488B-B852-A4867A5DFB1D}" srcOrd="0" destOrd="0" presId="urn:microsoft.com/office/officeart/2005/8/layout/process1"/>
    <dgm:cxn modelId="{32503894-EF6F-4839-9FB1-50EB6761F475}" type="presParOf" srcId="{DF60CAF8-7B43-4C6A-A157-61FE486A8799}" destId="{EC755CBF-0B5D-4DCE-B614-9AE12FD04E33}" srcOrd="14" destOrd="0" presId="urn:microsoft.com/office/officeart/2005/8/layout/process1"/>
    <dgm:cxn modelId="{1BBDF8A6-091F-40FD-97A9-2F16AC97F389}" type="presParOf" srcId="{DF60CAF8-7B43-4C6A-A157-61FE486A8799}" destId="{2F070573-EB43-4FC1-B956-B8F17ADC5F1F}" srcOrd="15" destOrd="0" presId="urn:microsoft.com/office/officeart/2005/8/layout/process1"/>
    <dgm:cxn modelId="{CD5C7507-85B0-4A37-95A7-21B197B8B977}" type="presParOf" srcId="{2F070573-EB43-4FC1-B956-B8F17ADC5F1F}" destId="{B582FBE9-5371-4F40-B3F5-99CE2F96C49C}" srcOrd="0" destOrd="0" presId="urn:microsoft.com/office/officeart/2005/8/layout/process1"/>
    <dgm:cxn modelId="{A8585FAC-E87E-418C-87B4-52878AC8DADF}" type="presParOf" srcId="{DF60CAF8-7B43-4C6A-A157-61FE486A8799}" destId="{F9D08848-7219-47FF-9DA2-C19B76415235}" srcOrd="1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C78FC2-C0AC-43C6-BC5E-31B46084A6E8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77A94B1-4C90-433F-B5B4-EB461CAADC0A}">
      <dgm:prSet phldrT="[文本]" custT="1"/>
      <dgm:spPr/>
      <dgm:t>
        <a:bodyPr/>
        <a:lstStyle/>
        <a:p>
          <a:r>
            <a:rPr lang="zh-CN" altLang="en-US" sz="1000" b="1" dirty="0" smtClean="0"/>
            <a:t>每年</a:t>
          </a:r>
          <a:r>
            <a:rPr lang="en-US" altLang="zh-CN" sz="1000" b="1" dirty="0" smtClean="0"/>
            <a:t>12</a:t>
          </a:r>
          <a:r>
            <a:rPr lang="zh-CN" altLang="en-US" sz="1000" b="1" dirty="0" smtClean="0"/>
            <a:t>月填报下一年度出访计划（</a:t>
          </a:r>
          <a:r>
            <a:rPr lang="zh-CN" altLang="en-US" sz="1000" b="1" dirty="0" smtClean="0">
              <a:solidFill>
                <a:srgbClr val="C00000"/>
              </a:solidFill>
            </a:rPr>
            <a:t>仅填报一次</a:t>
          </a:r>
          <a:r>
            <a:rPr lang="zh-CN" altLang="en-US" sz="1000" b="1" dirty="0" smtClean="0"/>
            <a:t>，计划一经提交无法修改）</a:t>
          </a:r>
          <a:endParaRPr lang="zh-CN" altLang="en-US" sz="1000" b="1" dirty="0"/>
        </a:p>
      </dgm:t>
    </dgm:pt>
    <dgm:pt modelId="{3BAD05DF-87A5-4734-AEE6-D90F46DC4A66}" type="parTrans" cxnId="{217E5D93-4984-45E8-AC39-1A1D80FFE9B3}">
      <dgm:prSet/>
      <dgm:spPr/>
      <dgm:t>
        <a:bodyPr/>
        <a:lstStyle/>
        <a:p>
          <a:endParaRPr lang="zh-CN" altLang="en-US" sz="1000" b="1"/>
        </a:p>
      </dgm:t>
    </dgm:pt>
    <dgm:pt modelId="{C439A6E0-2A55-4310-A903-A4F7951B4F86}" type="sibTrans" cxnId="{217E5D93-4984-45E8-AC39-1A1D80FFE9B3}">
      <dgm:prSet/>
      <dgm:spPr/>
      <dgm:t>
        <a:bodyPr/>
        <a:lstStyle/>
        <a:p>
          <a:endParaRPr lang="zh-CN" altLang="en-US" sz="1000" b="1"/>
        </a:p>
      </dgm:t>
    </dgm:pt>
    <dgm:pt modelId="{58746BA8-5E49-406B-AF08-55953229164B}">
      <dgm:prSet phldrT="[文本]" custT="1"/>
      <dgm:spPr/>
      <dgm:t>
        <a:bodyPr/>
        <a:lstStyle/>
        <a:p>
          <a:r>
            <a:rPr lang="zh-CN" altLang="en-US" sz="1000" b="1" dirty="0" smtClean="0"/>
            <a:t>核对出访计划，在</a:t>
          </a:r>
          <a:r>
            <a:rPr lang="en-US" altLang="zh-CN" sz="1000" b="1" dirty="0" smtClean="0"/>
            <a:t>ARP</a:t>
          </a:r>
          <a:r>
            <a:rPr lang="zh-CN" altLang="en-US" sz="1000" b="1" dirty="0" smtClean="0"/>
            <a:t>提交出访申请，并附邀请信，详细在外日程等附件。</a:t>
          </a:r>
          <a:endParaRPr lang="zh-CN" altLang="en-US" sz="1000" b="1" dirty="0"/>
        </a:p>
      </dgm:t>
    </dgm:pt>
    <dgm:pt modelId="{1CF12D5C-EDE4-4AF1-9089-B065A361FB6B}" type="parTrans" cxnId="{A1BBC4E7-E212-47B1-94F6-8FBF7BD2885B}">
      <dgm:prSet/>
      <dgm:spPr/>
      <dgm:t>
        <a:bodyPr/>
        <a:lstStyle/>
        <a:p>
          <a:endParaRPr lang="zh-CN" altLang="en-US" sz="1000" b="1"/>
        </a:p>
      </dgm:t>
    </dgm:pt>
    <dgm:pt modelId="{08161B34-AC03-4524-8F19-F70A251B9C4F}" type="sibTrans" cxnId="{A1BBC4E7-E212-47B1-94F6-8FBF7BD2885B}">
      <dgm:prSet/>
      <dgm:spPr/>
      <dgm:t>
        <a:bodyPr/>
        <a:lstStyle/>
        <a:p>
          <a:endParaRPr lang="zh-CN" altLang="en-US" sz="1000" b="1"/>
        </a:p>
      </dgm:t>
    </dgm:pt>
    <dgm:pt modelId="{05B24FAA-2CE7-4E8C-AB0D-E8F915760CA4}">
      <dgm:prSet phldrT="[文本]" custT="1"/>
      <dgm:spPr/>
      <dgm:t>
        <a:bodyPr/>
        <a:lstStyle/>
        <a:p>
          <a:r>
            <a:rPr lang="zh-CN" altLang="en-US" sz="1000" b="1" dirty="0" smtClean="0"/>
            <a:t>将</a:t>
          </a:r>
          <a:r>
            <a:rPr lang="en-US" altLang="zh-CN" sz="1000" b="1" dirty="0" smtClean="0">
              <a:solidFill>
                <a:srgbClr val="C00000"/>
              </a:solidFill>
            </a:rPr>
            <a:t>ARP</a:t>
          </a:r>
          <a:r>
            <a:rPr lang="zh-CN" altLang="en-US" sz="1000" b="1" dirty="0" smtClean="0">
              <a:solidFill>
                <a:srgbClr val="C00000"/>
              </a:solidFill>
            </a:rPr>
            <a:t>中生成的事前公示表</a:t>
          </a:r>
          <a:r>
            <a:rPr lang="zh-CN" altLang="en-US" sz="1000" b="1" dirty="0" smtClean="0"/>
            <a:t>发送至 </a:t>
          </a:r>
          <a:r>
            <a:rPr lang="en-US" altLang="zh-CN" sz="1000" b="1" dirty="0" smtClean="0">
              <a:hlinkClick xmlns:r="http://schemas.openxmlformats.org/officeDocument/2006/relationships" r:id="rId1"/>
            </a:rPr>
            <a:t>clone@iccas.ac.cn</a:t>
          </a:r>
          <a:r>
            <a:rPr lang="zh-CN" altLang="en-US" sz="1000" b="1" dirty="0" smtClean="0"/>
            <a:t>邮箱，</a:t>
          </a:r>
          <a:r>
            <a:rPr lang="zh-CN" altLang="en-US" sz="1000" b="1" dirty="0" smtClean="0">
              <a:solidFill>
                <a:srgbClr val="C00000"/>
              </a:solidFill>
            </a:rPr>
            <a:t>并将备案表送至科技处</a:t>
          </a:r>
          <a:endParaRPr lang="zh-CN" altLang="en-US" sz="1000" b="1" dirty="0">
            <a:solidFill>
              <a:srgbClr val="C00000"/>
            </a:solidFill>
          </a:endParaRPr>
        </a:p>
      </dgm:t>
    </dgm:pt>
    <dgm:pt modelId="{6D198E91-E4FA-4986-B335-37775B21DD1A}" type="parTrans" cxnId="{D5589FBF-6935-44B4-A057-B65054A8C8B8}">
      <dgm:prSet/>
      <dgm:spPr/>
      <dgm:t>
        <a:bodyPr/>
        <a:lstStyle/>
        <a:p>
          <a:endParaRPr lang="zh-CN" altLang="en-US" sz="1000" b="1"/>
        </a:p>
      </dgm:t>
    </dgm:pt>
    <dgm:pt modelId="{9AC1B5AB-95B9-4918-89D1-2F16D7752AAB}" type="sibTrans" cxnId="{D5589FBF-6935-44B4-A057-B65054A8C8B8}">
      <dgm:prSet/>
      <dgm:spPr/>
      <dgm:t>
        <a:bodyPr/>
        <a:lstStyle/>
        <a:p>
          <a:endParaRPr lang="zh-CN" altLang="en-US" sz="1000" b="1"/>
        </a:p>
      </dgm:t>
    </dgm:pt>
    <dgm:pt modelId="{0BEBCA8F-E839-460D-9456-26400BA67D36}">
      <dgm:prSet phldrT="[文本]" custT="1"/>
      <dgm:spPr/>
      <dgm:t>
        <a:bodyPr/>
        <a:lstStyle/>
        <a:p>
          <a:r>
            <a:rPr lang="zh-CN" altLang="en-US" sz="1000" b="1" dirty="0" smtClean="0"/>
            <a:t>请按照签证要求准备材料</a:t>
          </a:r>
          <a:r>
            <a:rPr lang="en-US" altLang="en-US" sz="1000" b="1" dirty="0" smtClean="0">
              <a:hlinkClick xmlns:r="http://schemas.openxmlformats.org/officeDocument/2006/relationships" r:id="rId2"/>
            </a:rPr>
            <a:t>http://www.bic.cas.cn/qzjb/</a:t>
          </a:r>
          <a:endParaRPr lang="en-US" altLang="en-US" sz="1000" b="1" dirty="0" smtClean="0"/>
        </a:p>
        <a:p>
          <a:r>
            <a:rPr lang="zh-CN" altLang="en-US" sz="1000" b="1" dirty="0" smtClean="0"/>
            <a:t>并送至科技处</a:t>
          </a:r>
          <a:endParaRPr lang="zh-CN" altLang="en-US" sz="1000" b="1" dirty="0"/>
        </a:p>
      </dgm:t>
    </dgm:pt>
    <dgm:pt modelId="{C0546AF5-4174-4FDC-AD4A-3C04DE0EAED5}" type="parTrans" cxnId="{A673CED0-5C97-4883-BAC3-D0F226D88F7A}">
      <dgm:prSet/>
      <dgm:spPr/>
      <dgm:t>
        <a:bodyPr/>
        <a:lstStyle/>
        <a:p>
          <a:endParaRPr lang="zh-CN" altLang="en-US" sz="1000" b="1"/>
        </a:p>
      </dgm:t>
    </dgm:pt>
    <dgm:pt modelId="{18E61771-67E0-4B52-A54E-5A3964D044C6}" type="sibTrans" cxnId="{A673CED0-5C97-4883-BAC3-D0F226D88F7A}">
      <dgm:prSet/>
      <dgm:spPr/>
      <dgm:t>
        <a:bodyPr/>
        <a:lstStyle/>
        <a:p>
          <a:endParaRPr lang="zh-CN" altLang="en-US" sz="1000" b="1"/>
        </a:p>
      </dgm:t>
    </dgm:pt>
    <dgm:pt modelId="{DA1CCFEA-7B1B-443D-9347-8D772468C68F}">
      <dgm:prSet phldrT="[文本]"/>
      <dgm:spPr/>
      <dgm:t>
        <a:bodyPr/>
        <a:lstStyle/>
        <a:p>
          <a:endParaRPr lang="zh-CN" altLang="en-US" sz="1000" b="1" dirty="0"/>
        </a:p>
      </dgm:t>
    </dgm:pt>
    <dgm:pt modelId="{A64429B6-2476-4020-8981-19149D5C57EA}" type="parTrans" cxnId="{512DA277-F0F8-4C8E-964D-C3C1D9A23191}">
      <dgm:prSet/>
      <dgm:spPr/>
      <dgm:t>
        <a:bodyPr/>
        <a:lstStyle/>
        <a:p>
          <a:endParaRPr lang="zh-CN" altLang="en-US" sz="1000" b="1"/>
        </a:p>
      </dgm:t>
    </dgm:pt>
    <dgm:pt modelId="{625B423E-879F-477F-81BE-7993A105E352}" type="sibTrans" cxnId="{512DA277-F0F8-4C8E-964D-C3C1D9A23191}">
      <dgm:prSet/>
      <dgm:spPr/>
      <dgm:t>
        <a:bodyPr/>
        <a:lstStyle/>
        <a:p>
          <a:endParaRPr lang="zh-CN" altLang="en-US" sz="1000" b="1"/>
        </a:p>
      </dgm:t>
    </dgm:pt>
    <dgm:pt modelId="{AC87B366-0C02-4A40-B438-A28F56FB3760}">
      <dgm:prSet phldrT="[文本]" custT="1"/>
      <dgm:spPr/>
      <dgm:t>
        <a:bodyPr/>
        <a:lstStyle/>
        <a:p>
          <a:r>
            <a:rPr lang="zh-CN" altLang="en-US" sz="1000" b="1" dirty="0" smtClean="0"/>
            <a:t>出访归来</a:t>
          </a:r>
          <a:r>
            <a:rPr lang="en-US" altLang="zh-CN" sz="1000" b="1" dirty="0" smtClean="0"/>
            <a:t>7</a:t>
          </a:r>
          <a:r>
            <a:rPr lang="zh-CN" altLang="en-US" sz="1000" b="1" dirty="0" smtClean="0"/>
            <a:t>天内归还因公护照</a:t>
          </a:r>
          <a:endParaRPr lang="zh-CN" altLang="en-US" sz="1000" b="1" dirty="0"/>
        </a:p>
      </dgm:t>
    </dgm:pt>
    <dgm:pt modelId="{C69B9130-DA13-4AC3-A496-B5AC178EEBC4}" type="parTrans" cxnId="{4DA92F33-CFBE-4267-B76E-AED4072C710E}">
      <dgm:prSet/>
      <dgm:spPr/>
      <dgm:t>
        <a:bodyPr/>
        <a:lstStyle/>
        <a:p>
          <a:endParaRPr lang="zh-CN" altLang="en-US" sz="1000" b="1"/>
        </a:p>
      </dgm:t>
    </dgm:pt>
    <dgm:pt modelId="{C4C7A348-78D0-4198-86AC-774BFE7DEB08}" type="sibTrans" cxnId="{4DA92F33-CFBE-4267-B76E-AED4072C710E}">
      <dgm:prSet/>
      <dgm:spPr/>
      <dgm:t>
        <a:bodyPr/>
        <a:lstStyle/>
        <a:p>
          <a:endParaRPr lang="zh-CN" altLang="en-US" sz="1000" b="1"/>
        </a:p>
      </dgm:t>
    </dgm:pt>
    <dgm:pt modelId="{66D8D50F-C4A6-4403-A84E-B461FAA1D028}">
      <dgm:prSet phldrT="[文本]" custT="1"/>
      <dgm:spPr/>
      <dgm:t>
        <a:bodyPr/>
        <a:lstStyle/>
        <a:p>
          <a:r>
            <a:rPr lang="zh-CN" altLang="en-US" sz="1000" b="1" dirty="0" smtClean="0">
              <a:solidFill>
                <a:srgbClr val="C00000"/>
              </a:solidFill>
            </a:rPr>
            <a:t>在</a:t>
          </a:r>
          <a:r>
            <a:rPr lang="en-US" altLang="zh-CN" sz="1000" b="1" dirty="0" err="1" smtClean="0">
              <a:solidFill>
                <a:srgbClr val="C00000"/>
              </a:solidFill>
            </a:rPr>
            <a:t>arp</a:t>
          </a:r>
          <a:r>
            <a:rPr lang="zh-CN" altLang="en-US" sz="1000" b="1" dirty="0" smtClean="0">
              <a:solidFill>
                <a:srgbClr val="C00000"/>
              </a:solidFill>
            </a:rPr>
            <a:t>填报归国总结并提交</a:t>
          </a:r>
          <a:r>
            <a:rPr lang="zh-CN" altLang="en-US" sz="1000" b="1" dirty="0" smtClean="0"/>
            <a:t>，在科技处核销外汇</a:t>
          </a:r>
          <a:endParaRPr lang="zh-CN" altLang="en-US" sz="1000" b="1" dirty="0"/>
        </a:p>
      </dgm:t>
    </dgm:pt>
    <dgm:pt modelId="{B5B31650-9758-4D7F-AE72-EAAFF9331490}" type="parTrans" cxnId="{25B8206E-92B3-446E-B1FB-42058D8CB4DA}">
      <dgm:prSet/>
      <dgm:spPr/>
      <dgm:t>
        <a:bodyPr/>
        <a:lstStyle/>
        <a:p>
          <a:endParaRPr lang="zh-CN" altLang="en-US" sz="1000" b="1"/>
        </a:p>
      </dgm:t>
    </dgm:pt>
    <dgm:pt modelId="{85ED54EE-6D6B-415B-9D1A-64E98AE0964C}" type="sibTrans" cxnId="{25B8206E-92B3-446E-B1FB-42058D8CB4DA}">
      <dgm:prSet/>
      <dgm:spPr/>
      <dgm:t>
        <a:bodyPr/>
        <a:lstStyle/>
        <a:p>
          <a:endParaRPr lang="zh-CN" altLang="en-US" sz="1000" b="1"/>
        </a:p>
      </dgm:t>
    </dgm:pt>
    <dgm:pt modelId="{137AB525-4F9B-4971-97A6-1E6AA23BF0EE}">
      <dgm:prSet phldrT="[文本]" custT="1"/>
      <dgm:spPr/>
      <dgm:t>
        <a:bodyPr/>
        <a:lstStyle/>
        <a:p>
          <a:r>
            <a:rPr lang="zh-CN" altLang="en-US" sz="1000" b="1" dirty="0" smtClean="0"/>
            <a:t>将事后公示发送至 </a:t>
          </a:r>
          <a:r>
            <a:rPr lang="en-US" altLang="zh-CN" sz="1000" b="1" dirty="0" smtClean="0">
              <a:hlinkClick xmlns:r="http://schemas.openxmlformats.org/officeDocument/2006/relationships" r:id="rId1"/>
            </a:rPr>
            <a:t>clone@iccas.ac.cn</a:t>
          </a:r>
          <a:endParaRPr lang="en-US" altLang="zh-CN" sz="1000" b="1" dirty="0" smtClean="0"/>
        </a:p>
        <a:p>
          <a:endParaRPr lang="zh-CN" altLang="en-US" sz="1000" b="1" dirty="0"/>
        </a:p>
      </dgm:t>
    </dgm:pt>
    <dgm:pt modelId="{13357EB8-F328-4B1D-B51F-40B029052DB2}" type="parTrans" cxnId="{5B36A47B-6506-4A82-8D40-08BAF5B71DE4}">
      <dgm:prSet/>
      <dgm:spPr/>
      <dgm:t>
        <a:bodyPr/>
        <a:lstStyle/>
        <a:p>
          <a:endParaRPr lang="zh-CN" altLang="en-US" sz="1000" b="1"/>
        </a:p>
      </dgm:t>
    </dgm:pt>
    <dgm:pt modelId="{F964F109-7FDF-49E5-A8D7-3D7551BF52DC}" type="sibTrans" cxnId="{5B36A47B-6506-4A82-8D40-08BAF5B71DE4}">
      <dgm:prSet/>
      <dgm:spPr/>
      <dgm:t>
        <a:bodyPr/>
        <a:lstStyle/>
        <a:p>
          <a:endParaRPr lang="zh-CN" altLang="en-US" sz="1000" b="1"/>
        </a:p>
      </dgm:t>
    </dgm:pt>
    <dgm:pt modelId="{88FF5B11-93B9-487C-8497-526330576FA9}" type="pres">
      <dgm:prSet presAssocID="{B6C78FC2-C0AC-43C6-BC5E-31B46084A6E8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184B74AE-820F-4BD2-9FA8-CADFA0DD8C44}" type="pres">
      <dgm:prSet presAssocID="{377A94B1-4C90-433F-B5B4-EB461CAADC0A}" presName="composite" presStyleCnt="0"/>
      <dgm:spPr/>
    </dgm:pt>
    <dgm:pt modelId="{900FAF74-87A2-4775-958F-4FB076174785}" type="pres">
      <dgm:prSet presAssocID="{377A94B1-4C90-433F-B5B4-EB461CAADC0A}" presName="BackAccent" presStyleLbl="bgShp" presStyleIdx="0" presStyleCnt="7"/>
      <dgm:spPr/>
    </dgm:pt>
    <dgm:pt modelId="{C1C103DD-5E90-4127-AFA3-38F5C930FFBD}" type="pres">
      <dgm:prSet presAssocID="{377A94B1-4C90-433F-B5B4-EB461CAADC0A}" presName="Accent" presStyleLbl="alignNode1" presStyleIdx="0" presStyleCnt="7"/>
      <dgm:spPr/>
    </dgm:pt>
    <dgm:pt modelId="{E7846BD8-233B-4F5C-A155-446A1E63F20F}" type="pres">
      <dgm:prSet presAssocID="{377A94B1-4C90-433F-B5B4-EB461CAADC0A}" presName="Child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DD5001F-6AAC-44B6-87B2-768831ABD2C0}" type="pres">
      <dgm:prSet presAssocID="{377A94B1-4C90-433F-B5B4-EB461CAADC0A}" presName="Parent" presStyleLbl="revTx" presStyleIdx="0" presStyleCnt="7" custScaleY="5263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F85414-9E74-4FB4-9A55-8DB9DCD1EB8D}" type="pres">
      <dgm:prSet presAssocID="{C439A6E0-2A55-4310-A903-A4F7951B4F86}" presName="sibTrans" presStyleCnt="0"/>
      <dgm:spPr/>
    </dgm:pt>
    <dgm:pt modelId="{7A4801CE-E44B-43CA-94C3-F75BCC495745}" type="pres">
      <dgm:prSet presAssocID="{58746BA8-5E49-406B-AF08-55953229164B}" presName="composite" presStyleCnt="0"/>
      <dgm:spPr/>
    </dgm:pt>
    <dgm:pt modelId="{00344289-8673-448E-9254-A53D7A7175EA}" type="pres">
      <dgm:prSet presAssocID="{58746BA8-5E49-406B-AF08-55953229164B}" presName="BackAccent" presStyleLbl="bgShp" presStyleIdx="1" presStyleCnt="7"/>
      <dgm:spPr/>
    </dgm:pt>
    <dgm:pt modelId="{0BB7319C-0A08-4F4B-AC75-4B2712B15A63}" type="pres">
      <dgm:prSet presAssocID="{58746BA8-5E49-406B-AF08-55953229164B}" presName="Accent" presStyleLbl="alignNode1" presStyleIdx="1" presStyleCnt="7"/>
      <dgm:spPr/>
    </dgm:pt>
    <dgm:pt modelId="{C2CBA8FE-D068-4074-86F3-91ADC780D017}" type="pres">
      <dgm:prSet presAssocID="{58746BA8-5E49-406B-AF08-55953229164B}" presName="Child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C77EAA-E923-4BE2-A8D2-746E91499408}" type="pres">
      <dgm:prSet presAssocID="{58746BA8-5E49-406B-AF08-55953229164B}" presName="Parent" presStyleLbl="revTx" presStyleIdx="1" presStyleCnt="7" custScaleY="5452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784D46-F0A6-4EAC-B799-E12C929B726F}" type="pres">
      <dgm:prSet presAssocID="{08161B34-AC03-4524-8F19-F70A251B9C4F}" presName="sibTrans" presStyleCnt="0"/>
      <dgm:spPr/>
    </dgm:pt>
    <dgm:pt modelId="{1C7261B4-EEFF-4B78-AD7D-5E83716D9915}" type="pres">
      <dgm:prSet presAssocID="{05B24FAA-2CE7-4E8C-AB0D-E8F915760CA4}" presName="composite" presStyleCnt="0"/>
      <dgm:spPr/>
    </dgm:pt>
    <dgm:pt modelId="{636555AB-697C-4B90-AE0E-27E9C53F5E63}" type="pres">
      <dgm:prSet presAssocID="{05B24FAA-2CE7-4E8C-AB0D-E8F915760CA4}" presName="BackAccent" presStyleLbl="bgShp" presStyleIdx="2" presStyleCnt="7"/>
      <dgm:spPr/>
    </dgm:pt>
    <dgm:pt modelId="{871C311D-4925-4E11-BF7F-ECD6B6CB8363}" type="pres">
      <dgm:prSet presAssocID="{05B24FAA-2CE7-4E8C-AB0D-E8F915760CA4}" presName="Accent" presStyleLbl="alignNode1" presStyleIdx="2" presStyleCnt="7"/>
      <dgm:spPr/>
    </dgm:pt>
    <dgm:pt modelId="{858E4A4A-720A-45B6-AD45-DBAB8B9A75B4}" type="pres">
      <dgm:prSet presAssocID="{05B24FAA-2CE7-4E8C-AB0D-E8F915760CA4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4ABBB4-67EB-443F-8B24-6CB747A7DD5D}" type="pres">
      <dgm:prSet presAssocID="{05B24FAA-2CE7-4E8C-AB0D-E8F915760CA4}" presName="Parent" presStyleLbl="revTx" presStyleIdx="2" presStyleCnt="7" custScaleY="5904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2DE23D-08CD-4236-A1D5-89FCACD8ECF3}" type="pres">
      <dgm:prSet presAssocID="{9AC1B5AB-95B9-4918-89D1-2F16D7752AAB}" presName="sibTrans" presStyleCnt="0"/>
      <dgm:spPr/>
    </dgm:pt>
    <dgm:pt modelId="{10D8D092-149C-4C3C-9503-B3113F82CE63}" type="pres">
      <dgm:prSet presAssocID="{0BEBCA8F-E839-460D-9456-26400BA67D36}" presName="composite" presStyleCnt="0"/>
      <dgm:spPr/>
    </dgm:pt>
    <dgm:pt modelId="{F8668E0B-8B7A-43AF-B00C-BE310AF0924F}" type="pres">
      <dgm:prSet presAssocID="{0BEBCA8F-E839-460D-9456-26400BA67D36}" presName="BackAccent" presStyleLbl="bgShp" presStyleIdx="3" presStyleCnt="7"/>
      <dgm:spPr/>
    </dgm:pt>
    <dgm:pt modelId="{D8672972-6845-4959-8C4C-1BC3085F8C7E}" type="pres">
      <dgm:prSet presAssocID="{0BEBCA8F-E839-460D-9456-26400BA67D36}" presName="Accent" presStyleLbl="alignNode1" presStyleIdx="3" presStyleCnt="7"/>
      <dgm:spPr/>
    </dgm:pt>
    <dgm:pt modelId="{9A168A91-497D-442A-B2FA-CF401AB26390}" type="pres">
      <dgm:prSet presAssocID="{0BEBCA8F-E839-460D-9456-26400BA67D36}" presName="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018D0EFF-B13E-495C-9A5B-72BAC5DC38A7}" type="pres">
      <dgm:prSet presAssocID="{0BEBCA8F-E839-460D-9456-26400BA67D36}" presName="Parent" presStyleLbl="revTx" presStyleIdx="3" presStyleCnt="7" custScaleY="4810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A2C577-613C-42CF-AC71-EACBFB8B0FBF}" type="pres">
      <dgm:prSet presAssocID="{18E61771-67E0-4B52-A54E-5A3964D044C6}" presName="sibTrans" presStyleCnt="0"/>
      <dgm:spPr/>
    </dgm:pt>
    <dgm:pt modelId="{D4A8AC0D-D707-4366-8E1F-F285587B2247}" type="pres">
      <dgm:prSet presAssocID="{AC87B366-0C02-4A40-B438-A28F56FB3760}" presName="composite" presStyleCnt="0"/>
      <dgm:spPr/>
    </dgm:pt>
    <dgm:pt modelId="{873634E5-5581-4E47-81BD-488D169A1701}" type="pres">
      <dgm:prSet presAssocID="{AC87B366-0C02-4A40-B438-A28F56FB3760}" presName="BackAccent" presStyleLbl="bgShp" presStyleIdx="4" presStyleCnt="7"/>
      <dgm:spPr/>
    </dgm:pt>
    <dgm:pt modelId="{C4ECBA21-1A8A-48F4-B212-6846C83668CB}" type="pres">
      <dgm:prSet presAssocID="{AC87B366-0C02-4A40-B438-A28F56FB3760}" presName="Accent" presStyleLbl="alignNode1" presStyleIdx="4" presStyleCnt="7"/>
      <dgm:spPr/>
    </dgm:pt>
    <dgm:pt modelId="{2B4AB0E0-8D64-4B27-AF55-103F9675275C}" type="pres">
      <dgm:prSet presAssocID="{AC87B366-0C02-4A40-B438-A28F56FB3760}" presName="Child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593DDE5D-CC30-4D9C-BFA7-2A73F21521D9}" type="pres">
      <dgm:prSet presAssocID="{AC87B366-0C02-4A40-B438-A28F56FB3760}" presName="Parent" presStyleLbl="revTx" presStyleIdx="4" presStyleCnt="7" custScaleY="2643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7E37AD-7AF0-4379-823F-B7826E1D0432}" type="pres">
      <dgm:prSet presAssocID="{C4C7A348-78D0-4198-86AC-774BFE7DEB08}" presName="sibTrans" presStyleCnt="0"/>
      <dgm:spPr/>
    </dgm:pt>
    <dgm:pt modelId="{EA9DE312-9659-4E41-BDA1-516E6B8ABB29}" type="pres">
      <dgm:prSet presAssocID="{66D8D50F-C4A6-4403-A84E-B461FAA1D028}" presName="composite" presStyleCnt="0"/>
      <dgm:spPr/>
    </dgm:pt>
    <dgm:pt modelId="{C4E9043F-C7BE-4F3B-A5E9-B8468163FE2A}" type="pres">
      <dgm:prSet presAssocID="{66D8D50F-C4A6-4403-A84E-B461FAA1D028}" presName="BackAccent" presStyleLbl="bgShp" presStyleIdx="5" presStyleCnt="7"/>
      <dgm:spPr/>
    </dgm:pt>
    <dgm:pt modelId="{23F0268A-DF21-4FA1-BA29-D87396892041}" type="pres">
      <dgm:prSet presAssocID="{66D8D50F-C4A6-4403-A84E-B461FAA1D028}" presName="Accent" presStyleLbl="alignNode1" presStyleIdx="5" presStyleCnt="7"/>
      <dgm:spPr/>
    </dgm:pt>
    <dgm:pt modelId="{A1C42110-E278-41D6-9C17-F0E867ECF459}" type="pres">
      <dgm:prSet presAssocID="{66D8D50F-C4A6-4403-A84E-B461FAA1D028}" presName="Child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085A9DE3-A71B-485D-944E-D43A39395C22}" type="pres">
      <dgm:prSet presAssocID="{66D8D50F-C4A6-4403-A84E-B461FAA1D028}" presName="Parent" presStyleLbl="revTx" presStyleIdx="5" presStyleCnt="7" custScaleY="3949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79B65D-F66C-4723-A605-8E99308F89B0}" type="pres">
      <dgm:prSet presAssocID="{85ED54EE-6D6B-415B-9D1A-64E98AE0964C}" presName="sibTrans" presStyleCnt="0"/>
      <dgm:spPr/>
    </dgm:pt>
    <dgm:pt modelId="{6AA991B0-3B59-44E7-8880-880C08F66472}" type="pres">
      <dgm:prSet presAssocID="{137AB525-4F9B-4971-97A6-1E6AA23BF0EE}" presName="composite" presStyleCnt="0"/>
      <dgm:spPr/>
    </dgm:pt>
    <dgm:pt modelId="{DE9CB166-2C51-4436-9743-038BED4FCDDF}" type="pres">
      <dgm:prSet presAssocID="{137AB525-4F9B-4971-97A6-1E6AA23BF0EE}" presName="BackAccent" presStyleLbl="bgShp" presStyleIdx="6" presStyleCnt="7"/>
      <dgm:spPr/>
    </dgm:pt>
    <dgm:pt modelId="{77D8718D-A567-4C0B-895F-944D32DB9A88}" type="pres">
      <dgm:prSet presAssocID="{137AB525-4F9B-4971-97A6-1E6AA23BF0EE}" presName="Accent" presStyleLbl="alignNode1" presStyleIdx="6" presStyleCnt="7"/>
      <dgm:spPr/>
    </dgm:pt>
    <dgm:pt modelId="{FECEEB7E-63CB-4194-A3AD-9D8F6000DC54}" type="pres">
      <dgm:prSet presAssocID="{137AB525-4F9B-4971-97A6-1E6AA23BF0EE}" presName="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AE587FE8-C0E4-4FA8-827B-1E10F0FBC12D}" type="pres">
      <dgm:prSet presAssocID="{137AB525-4F9B-4971-97A6-1E6AA23BF0EE}" presName="Parent" presStyleLbl="revTx" presStyleIdx="6" presStyleCnt="7" custScaleY="4860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E70C3D-5284-46B2-B984-B34A4D8AE61E}" type="pres">
      <dgm:prSet presAssocID="{F964F109-7FDF-49E5-A8D7-3D7551BF52DC}" presName="sibTrans" presStyleCnt="0"/>
      <dgm:spPr/>
    </dgm:pt>
  </dgm:ptLst>
  <dgm:cxnLst>
    <dgm:cxn modelId="{D5589FBF-6935-44B4-A057-B65054A8C8B8}" srcId="{B6C78FC2-C0AC-43C6-BC5E-31B46084A6E8}" destId="{05B24FAA-2CE7-4E8C-AB0D-E8F915760CA4}" srcOrd="2" destOrd="0" parTransId="{6D198E91-E4FA-4986-B335-37775B21DD1A}" sibTransId="{9AC1B5AB-95B9-4918-89D1-2F16D7752AAB}"/>
    <dgm:cxn modelId="{A1BBC4E7-E212-47B1-94F6-8FBF7BD2885B}" srcId="{B6C78FC2-C0AC-43C6-BC5E-31B46084A6E8}" destId="{58746BA8-5E49-406B-AF08-55953229164B}" srcOrd="1" destOrd="0" parTransId="{1CF12D5C-EDE4-4AF1-9089-B065A361FB6B}" sibTransId="{08161B34-AC03-4524-8F19-F70A251B9C4F}"/>
    <dgm:cxn modelId="{A4092291-0CBB-416F-A1F6-077E1D0EF588}" type="presOf" srcId="{137AB525-4F9B-4971-97A6-1E6AA23BF0EE}" destId="{AE587FE8-C0E4-4FA8-827B-1E10F0FBC12D}" srcOrd="0" destOrd="0" presId="urn:microsoft.com/office/officeart/2008/layout/IncreasingCircleProcess"/>
    <dgm:cxn modelId="{217E5D93-4984-45E8-AC39-1A1D80FFE9B3}" srcId="{B6C78FC2-C0AC-43C6-BC5E-31B46084A6E8}" destId="{377A94B1-4C90-433F-B5B4-EB461CAADC0A}" srcOrd="0" destOrd="0" parTransId="{3BAD05DF-87A5-4734-AEE6-D90F46DC4A66}" sibTransId="{C439A6E0-2A55-4310-A903-A4F7951B4F86}"/>
    <dgm:cxn modelId="{B9ABD519-EBA8-4F7C-B934-7BDE41809E0C}" type="presOf" srcId="{B6C78FC2-C0AC-43C6-BC5E-31B46084A6E8}" destId="{88FF5B11-93B9-487C-8497-526330576FA9}" srcOrd="0" destOrd="0" presId="urn:microsoft.com/office/officeart/2008/layout/IncreasingCircleProcess"/>
    <dgm:cxn modelId="{C467BC02-A6E7-49AC-B928-8080793329DF}" type="presOf" srcId="{05B24FAA-2CE7-4E8C-AB0D-E8F915760CA4}" destId="{484ABBB4-67EB-443F-8B24-6CB747A7DD5D}" srcOrd="0" destOrd="0" presId="urn:microsoft.com/office/officeart/2008/layout/IncreasingCircleProcess"/>
    <dgm:cxn modelId="{A673CED0-5C97-4883-BAC3-D0F226D88F7A}" srcId="{B6C78FC2-C0AC-43C6-BC5E-31B46084A6E8}" destId="{0BEBCA8F-E839-460D-9456-26400BA67D36}" srcOrd="3" destOrd="0" parTransId="{C0546AF5-4174-4FDC-AD4A-3C04DE0EAED5}" sibTransId="{18E61771-67E0-4B52-A54E-5A3964D044C6}"/>
    <dgm:cxn modelId="{47EFDF57-A563-4D0B-8397-6DF1B4A53DBB}" type="presOf" srcId="{377A94B1-4C90-433F-B5B4-EB461CAADC0A}" destId="{7DD5001F-6AAC-44B6-87B2-768831ABD2C0}" srcOrd="0" destOrd="0" presId="urn:microsoft.com/office/officeart/2008/layout/IncreasingCircleProcess"/>
    <dgm:cxn modelId="{25B8206E-92B3-446E-B1FB-42058D8CB4DA}" srcId="{B6C78FC2-C0AC-43C6-BC5E-31B46084A6E8}" destId="{66D8D50F-C4A6-4403-A84E-B461FAA1D028}" srcOrd="5" destOrd="0" parTransId="{B5B31650-9758-4D7F-AE72-EAAFF9331490}" sibTransId="{85ED54EE-6D6B-415B-9D1A-64E98AE0964C}"/>
    <dgm:cxn modelId="{253D5ECF-2F28-4C0A-BE89-EC13B72C0F4A}" type="presOf" srcId="{58746BA8-5E49-406B-AF08-55953229164B}" destId="{8BC77EAA-E923-4BE2-A8D2-746E91499408}" srcOrd="0" destOrd="0" presId="urn:microsoft.com/office/officeart/2008/layout/IncreasingCircleProcess"/>
    <dgm:cxn modelId="{297EC17C-A7D6-48E6-8470-4BFF560880F7}" type="presOf" srcId="{66D8D50F-C4A6-4403-A84E-B461FAA1D028}" destId="{085A9DE3-A71B-485D-944E-D43A39395C22}" srcOrd="0" destOrd="0" presId="urn:microsoft.com/office/officeart/2008/layout/IncreasingCircleProcess"/>
    <dgm:cxn modelId="{B6C0DEEF-F356-402B-B467-45565F36640E}" type="presOf" srcId="{0BEBCA8F-E839-460D-9456-26400BA67D36}" destId="{018D0EFF-B13E-495C-9A5B-72BAC5DC38A7}" srcOrd="0" destOrd="0" presId="urn:microsoft.com/office/officeart/2008/layout/IncreasingCircleProcess"/>
    <dgm:cxn modelId="{4DA92F33-CFBE-4267-B76E-AED4072C710E}" srcId="{B6C78FC2-C0AC-43C6-BC5E-31B46084A6E8}" destId="{AC87B366-0C02-4A40-B438-A28F56FB3760}" srcOrd="4" destOrd="0" parTransId="{C69B9130-DA13-4AC3-A496-B5AC178EEBC4}" sibTransId="{C4C7A348-78D0-4198-86AC-774BFE7DEB08}"/>
    <dgm:cxn modelId="{5B36A47B-6506-4A82-8D40-08BAF5B71DE4}" srcId="{B6C78FC2-C0AC-43C6-BC5E-31B46084A6E8}" destId="{137AB525-4F9B-4971-97A6-1E6AA23BF0EE}" srcOrd="6" destOrd="0" parTransId="{13357EB8-F328-4B1D-B51F-40B029052DB2}" sibTransId="{F964F109-7FDF-49E5-A8D7-3D7551BF52DC}"/>
    <dgm:cxn modelId="{512DA277-F0F8-4C8E-964D-C3C1D9A23191}" srcId="{B6C78FC2-C0AC-43C6-BC5E-31B46084A6E8}" destId="{DA1CCFEA-7B1B-443D-9347-8D772468C68F}" srcOrd="7" destOrd="0" parTransId="{A64429B6-2476-4020-8981-19149D5C57EA}" sibTransId="{625B423E-879F-477F-81BE-7993A105E352}"/>
    <dgm:cxn modelId="{C178AF33-099A-4823-B2F3-3C43B9683D8D}" type="presOf" srcId="{AC87B366-0C02-4A40-B438-A28F56FB3760}" destId="{593DDE5D-CC30-4D9C-BFA7-2A73F21521D9}" srcOrd="0" destOrd="0" presId="urn:microsoft.com/office/officeart/2008/layout/IncreasingCircleProcess"/>
    <dgm:cxn modelId="{9103359B-A269-480C-A3BB-2753647CBA44}" type="presParOf" srcId="{88FF5B11-93B9-487C-8497-526330576FA9}" destId="{184B74AE-820F-4BD2-9FA8-CADFA0DD8C44}" srcOrd="0" destOrd="0" presId="urn:microsoft.com/office/officeart/2008/layout/IncreasingCircleProcess"/>
    <dgm:cxn modelId="{57C69B70-C6A1-4009-856F-783D16CBB3FC}" type="presParOf" srcId="{184B74AE-820F-4BD2-9FA8-CADFA0DD8C44}" destId="{900FAF74-87A2-4775-958F-4FB076174785}" srcOrd="0" destOrd="0" presId="urn:microsoft.com/office/officeart/2008/layout/IncreasingCircleProcess"/>
    <dgm:cxn modelId="{0CA28DCE-CC20-4BFF-A68B-A6DF29246689}" type="presParOf" srcId="{184B74AE-820F-4BD2-9FA8-CADFA0DD8C44}" destId="{C1C103DD-5E90-4127-AFA3-38F5C930FFBD}" srcOrd="1" destOrd="0" presId="urn:microsoft.com/office/officeart/2008/layout/IncreasingCircleProcess"/>
    <dgm:cxn modelId="{3939E34E-5456-4804-94B8-343523869DD4}" type="presParOf" srcId="{184B74AE-820F-4BD2-9FA8-CADFA0DD8C44}" destId="{E7846BD8-233B-4F5C-A155-446A1E63F20F}" srcOrd="2" destOrd="0" presId="urn:microsoft.com/office/officeart/2008/layout/IncreasingCircleProcess"/>
    <dgm:cxn modelId="{54768463-362E-4620-9385-C16E2F7DC07E}" type="presParOf" srcId="{184B74AE-820F-4BD2-9FA8-CADFA0DD8C44}" destId="{7DD5001F-6AAC-44B6-87B2-768831ABD2C0}" srcOrd="3" destOrd="0" presId="urn:microsoft.com/office/officeart/2008/layout/IncreasingCircleProcess"/>
    <dgm:cxn modelId="{351958C8-DE82-4195-A69B-323AC1826C00}" type="presParOf" srcId="{88FF5B11-93B9-487C-8497-526330576FA9}" destId="{53F85414-9E74-4FB4-9A55-8DB9DCD1EB8D}" srcOrd="1" destOrd="0" presId="urn:microsoft.com/office/officeart/2008/layout/IncreasingCircleProcess"/>
    <dgm:cxn modelId="{E0D7F4B6-5D4C-4D11-8B4C-01ACBE2DFD9B}" type="presParOf" srcId="{88FF5B11-93B9-487C-8497-526330576FA9}" destId="{7A4801CE-E44B-43CA-94C3-F75BCC495745}" srcOrd="2" destOrd="0" presId="urn:microsoft.com/office/officeart/2008/layout/IncreasingCircleProcess"/>
    <dgm:cxn modelId="{ED417CA2-12CF-4BC7-AA5D-90CFA74CF1CB}" type="presParOf" srcId="{7A4801CE-E44B-43CA-94C3-F75BCC495745}" destId="{00344289-8673-448E-9254-A53D7A7175EA}" srcOrd="0" destOrd="0" presId="urn:microsoft.com/office/officeart/2008/layout/IncreasingCircleProcess"/>
    <dgm:cxn modelId="{C4467EF3-F4CB-4C15-923E-2E140481D23D}" type="presParOf" srcId="{7A4801CE-E44B-43CA-94C3-F75BCC495745}" destId="{0BB7319C-0A08-4F4B-AC75-4B2712B15A63}" srcOrd="1" destOrd="0" presId="urn:microsoft.com/office/officeart/2008/layout/IncreasingCircleProcess"/>
    <dgm:cxn modelId="{4391BFA8-5B3E-4A3E-80FF-7E82811C7DCC}" type="presParOf" srcId="{7A4801CE-E44B-43CA-94C3-F75BCC495745}" destId="{C2CBA8FE-D068-4074-86F3-91ADC780D017}" srcOrd="2" destOrd="0" presId="urn:microsoft.com/office/officeart/2008/layout/IncreasingCircleProcess"/>
    <dgm:cxn modelId="{B8E2B77B-E942-4DF0-9882-56420789943A}" type="presParOf" srcId="{7A4801CE-E44B-43CA-94C3-F75BCC495745}" destId="{8BC77EAA-E923-4BE2-A8D2-746E91499408}" srcOrd="3" destOrd="0" presId="urn:microsoft.com/office/officeart/2008/layout/IncreasingCircleProcess"/>
    <dgm:cxn modelId="{555BC6BE-CF4F-4657-9B4A-748837333184}" type="presParOf" srcId="{88FF5B11-93B9-487C-8497-526330576FA9}" destId="{D8784D46-F0A6-4EAC-B799-E12C929B726F}" srcOrd="3" destOrd="0" presId="urn:microsoft.com/office/officeart/2008/layout/IncreasingCircleProcess"/>
    <dgm:cxn modelId="{2D056CF7-BC99-40BF-AB3D-6AB3C919262D}" type="presParOf" srcId="{88FF5B11-93B9-487C-8497-526330576FA9}" destId="{1C7261B4-EEFF-4B78-AD7D-5E83716D9915}" srcOrd="4" destOrd="0" presId="urn:microsoft.com/office/officeart/2008/layout/IncreasingCircleProcess"/>
    <dgm:cxn modelId="{D7FE3CB3-EA79-43FC-B1D1-EA84C7D67A1E}" type="presParOf" srcId="{1C7261B4-EEFF-4B78-AD7D-5E83716D9915}" destId="{636555AB-697C-4B90-AE0E-27E9C53F5E63}" srcOrd="0" destOrd="0" presId="urn:microsoft.com/office/officeart/2008/layout/IncreasingCircleProcess"/>
    <dgm:cxn modelId="{5DC62304-DD29-4505-A1B7-5AF500CD7606}" type="presParOf" srcId="{1C7261B4-EEFF-4B78-AD7D-5E83716D9915}" destId="{871C311D-4925-4E11-BF7F-ECD6B6CB8363}" srcOrd="1" destOrd="0" presId="urn:microsoft.com/office/officeart/2008/layout/IncreasingCircleProcess"/>
    <dgm:cxn modelId="{885EE390-E72C-4B3C-B441-765D96E7C780}" type="presParOf" srcId="{1C7261B4-EEFF-4B78-AD7D-5E83716D9915}" destId="{858E4A4A-720A-45B6-AD45-DBAB8B9A75B4}" srcOrd="2" destOrd="0" presId="urn:microsoft.com/office/officeart/2008/layout/IncreasingCircleProcess"/>
    <dgm:cxn modelId="{E9C11B9C-9517-4DF2-B9D0-66CA7935ABC2}" type="presParOf" srcId="{1C7261B4-EEFF-4B78-AD7D-5E83716D9915}" destId="{484ABBB4-67EB-443F-8B24-6CB747A7DD5D}" srcOrd="3" destOrd="0" presId="urn:microsoft.com/office/officeart/2008/layout/IncreasingCircleProcess"/>
    <dgm:cxn modelId="{0D5D137B-8F3F-4580-BA5B-854B44445A92}" type="presParOf" srcId="{88FF5B11-93B9-487C-8497-526330576FA9}" destId="{962DE23D-08CD-4236-A1D5-89FCACD8ECF3}" srcOrd="5" destOrd="0" presId="urn:microsoft.com/office/officeart/2008/layout/IncreasingCircleProcess"/>
    <dgm:cxn modelId="{F7707FF0-726B-408E-B4B0-960EE9E08BBA}" type="presParOf" srcId="{88FF5B11-93B9-487C-8497-526330576FA9}" destId="{10D8D092-149C-4C3C-9503-B3113F82CE63}" srcOrd="6" destOrd="0" presId="urn:microsoft.com/office/officeart/2008/layout/IncreasingCircleProcess"/>
    <dgm:cxn modelId="{A3C3928B-53E1-44D2-8F6F-8735443541F7}" type="presParOf" srcId="{10D8D092-149C-4C3C-9503-B3113F82CE63}" destId="{F8668E0B-8B7A-43AF-B00C-BE310AF0924F}" srcOrd="0" destOrd="0" presId="urn:microsoft.com/office/officeart/2008/layout/IncreasingCircleProcess"/>
    <dgm:cxn modelId="{60537029-8D79-42FF-A9AF-D917F2410830}" type="presParOf" srcId="{10D8D092-149C-4C3C-9503-B3113F82CE63}" destId="{D8672972-6845-4959-8C4C-1BC3085F8C7E}" srcOrd="1" destOrd="0" presId="urn:microsoft.com/office/officeart/2008/layout/IncreasingCircleProcess"/>
    <dgm:cxn modelId="{D0E5744A-F964-40A7-A547-DFFC34AF3353}" type="presParOf" srcId="{10D8D092-149C-4C3C-9503-B3113F82CE63}" destId="{9A168A91-497D-442A-B2FA-CF401AB26390}" srcOrd="2" destOrd="0" presId="urn:microsoft.com/office/officeart/2008/layout/IncreasingCircleProcess"/>
    <dgm:cxn modelId="{BA9217EB-9590-4B0E-832F-A7F8BFA6FBC6}" type="presParOf" srcId="{10D8D092-149C-4C3C-9503-B3113F82CE63}" destId="{018D0EFF-B13E-495C-9A5B-72BAC5DC38A7}" srcOrd="3" destOrd="0" presId="urn:microsoft.com/office/officeart/2008/layout/IncreasingCircleProcess"/>
    <dgm:cxn modelId="{2A44BC89-7504-4BF6-B02C-25BF683D5B80}" type="presParOf" srcId="{88FF5B11-93B9-487C-8497-526330576FA9}" destId="{A5A2C577-613C-42CF-AC71-EACBFB8B0FBF}" srcOrd="7" destOrd="0" presId="urn:microsoft.com/office/officeart/2008/layout/IncreasingCircleProcess"/>
    <dgm:cxn modelId="{B2634E4B-EA8C-4A4D-AB2B-C82C133F2475}" type="presParOf" srcId="{88FF5B11-93B9-487C-8497-526330576FA9}" destId="{D4A8AC0D-D707-4366-8E1F-F285587B2247}" srcOrd="8" destOrd="0" presId="urn:microsoft.com/office/officeart/2008/layout/IncreasingCircleProcess"/>
    <dgm:cxn modelId="{E622CF48-846B-4B6E-B7A2-D24966054B65}" type="presParOf" srcId="{D4A8AC0D-D707-4366-8E1F-F285587B2247}" destId="{873634E5-5581-4E47-81BD-488D169A1701}" srcOrd="0" destOrd="0" presId="urn:microsoft.com/office/officeart/2008/layout/IncreasingCircleProcess"/>
    <dgm:cxn modelId="{667FB107-F5B9-40E1-AD44-45CC48514AC7}" type="presParOf" srcId="{D4A8AC0D-D707-4366-8E1F-F285587B2247}" destId="{C4ECBA21-1A8A-48F4-B212-6846C83668CB}" srcOrd="1" destOrd="0" presId="urn:microsoft.com/office/officeart/2008/layout/IncreasingCircleProcess"/>
    <dgm:cxn modelId="{F06D9126-EA77-46E7-B224-B8A7630D6B3C}" type="presParOf" srcId="{D4A8AC0D-D707-4366-8E1F-F285587B2247}" destId="{2B4AB0E0-8D64-4B27-AF55-103F9675275C}" srcOrd="2" destOrd="0" presId="urn:microsoft.com/office/officeart/2008/layout/IncreasingCircleProcess"/>
    <dgm:cxn modelId="{D238E907-1ABF-4959-B075-124A793BEE38}" type="presParOf" srcId="{D4A8AC0D-D707-4366-8E1F-F285587B2247}" destId="{593DDE5D-CC30-4D9C-BFA7-2A73F21521D9}" srcOrd="3" destOrd="0" presId="urn:microsoft.com/office/officeart/2008/layout/IncreasingCircleProcess"/>
    <dgm:cxn modelId="{08458C46-E259-41EE-B0EE-FF04A4CF649B}" type="presParOf" srcId="{88FF5B11-93B9-487C-8497-526330576FA9}" destId="{667E37AD-7AF0-4379-823F-B7826E1D0432}" srcOrd="9" destOrd="0" presId="urn:microsoft.com/office/officeart/2008/layout/IncreasingCircleProcess"/>
    <dgm:cxn modelId="{2A673B44-8B36-42B1-9012-3938DAE17654}" type="presParOf" srcId="{88FF5B11-93B9-487C-8497-526330576FA9}" destId="{EA9DE312-9659-4E41-BDA1-516E6B8ABB29}" srcOrd="10" destOrd="0" presId="urn:microsoft.com/office/officeart/2008/layout/IncreasingCircleProcess"/>
    <dgm:cxn modelId="{D265086D-4E4F-4651-BFC8-9C849A88DFDC}" type="presParOf" srcId="{EA9DE312-9659-4E41-BDA1-516E6B8ABB29}" destId="{C4E9043F-C7BE-4F3B-A5E9-B8468163FE2A}" srcOrd="0" destOrd="0" presId="urn:microsoft.com/office/officeart/2008/layout/IncreasingCircleProcess"/>
    <dgm:cxn modelId="{DDA0740B-F338-4541-A182-5808B49D9FF8}" type="presParOf" srcId="{EA9DE312-9659-4E41-BDA1-516E6B8ABB29}" destId="{23F0268A-DF21-4FA1-BA29-D87396892041}" srcOrd="1" destOrd="0" presId="urn:microsoft.com/office/officeart/2008/layout/IncreasingCircleProcess"/>
    <dgm:cxn modelId="{469B1D7E-A9EC-469B-AA53-65119F631ACB}" type="presParOf" srcId="{EA9DE312-9659-4E41-BDA1-516E6B8ABB29}" destId="{A1C42110-E278-41D6-9C17-F0E867ECF459}" srcOrd="2" destOrd="0" presId="urn:microsoft.com/office/officeart/2008/layout/IncreasingCircleProcess"/>
    <dgm:cxn modelId="{0A1F92D7-12D7-4EE6-870D-BD128E170158}" type="presParOf" srcId="{EA9DE312-9659-4E41-BDA1-516E6B8ABB29}" destId="{085A9DE3-A71B-485D-944E-D43A39395C22}" srcOrd="3" destOrd="0" presId="urn:microsoft.com/office/officeart/2008/layout/IncreasingCircleProcess"/>
    <dgm:cxn modelId="{7EAE8308-0B60-4588-8F74-19397D0722DD}" type="presParOf" srcId="{88FF5B11-93B9-487C-8497-526330576FA9}" destId="{CB79B65D-F66C-4723-A605-8E99308F89B0}" srcOrd="11" destOrd="0" presId="urn:microsoft.com/office/officeart/2008/layout/IncreasingCircleProcess"/>
    <dgm:cxn modelId="{3910AD49-6707-4197-BB48-2E3762C525A5}" type="presParOf" srcId="{88FF5B11-93B9-487C-8497-526330576FA9}" destId="{6AA991B0-3B59-44E7-8880-880C08F66472}" srcOrd="12" destOrd="0" presId="urn:microsoft.com/office/officeart/2008/layout/IncreasingCircleProcess"/>
    <dgm:cxn modelId="{4908A9D7-7A67-4921-A23B-B6CBAC370FA4}" type="presParOf" srcId="{6AA991B0-3B59-44E7-8880-880C08F66472}" destId="{DE9CB166-2C51-4436-9743-038BED4FCDDF}" srcOrd="0" destOrd="0" presId="urn:microsoft.com/office/officeart/2008/layout/IncreasingCircleProcess"/>
    <dgm:cxn modelId="{B7CB4726-8E92-4967-A106-F46B562C919D}" type="presParOf" srcId="{6AA991B0-3B59-44E7-8880-880C08F66472}" destId="{77D8718D-A567-4C0B-895F-944D32DB9A88}" srcOrd="1" destOrd="0" presId="urn:microsoft.com/office/officeart/2008/layout/IncreasingCircleProcess"/>
    <dgm:cxn modelId="{358C2CE2-C0B1-4519-9FC1-B8B119B8FA23}" type="presParOf" srcId="{6AA991B0-3B59-44E7-8880-880C08F66472}" destId="{FECEEB7E-63CB-4194-A3AD-9D8F6000DC54}" srcOrd="2" destOrd="0" presId="urn:microsoft.com/office/officeart/2008/layout/IncreasingCircleProcess"/>
    <dgm:cxn modelId="{FE9E6374-AAA6-46CD-BE39-F416E0F1C849}" type="presParOf" srcId="{6AA991B0-3B59-44E7-8880-880C08F66472}" destId="{AE587FE8-C0E4-4FA8-827B-1E10F0FBC12D}" srcOrd="3" destOrd="0" presId="urn:microsoft.com/office/officeart/2008/layout/IncreasingCircleProcess"/>
    <dgm:cxn modelId="{4F79A109-65F0-41D7-BC4C-A1F77F30D957}" type="presParOf" srcId="{88FF5B11-93B9-487C-8497-526330576FA9}" destId="{68E70C3D-5284-46B2-B984-B34A4D8AE61E}" srcOrd="1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D23AD-B620-4E5C-A09E-4110BA4B07E5}">
      <dsp:nvSpPr>
        <dsp:cNvPr id="0" name=""/>
        <dsp:cNvSpPr/>
      </dsp:nvSpPr>
      <dsp:spPr>
        <a:xfrm>
          <a:off x="4078" y="659248"/>
          <a:ext cx="943747" cy="566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b="1" kern="1200" dirty="0" smtClean="0"/>
            <a:t>提交年度出访计划</a:t>
          </a:r>
          <a:r>
            <a:rPr lang="en-US" altLang="zh-CN" sz="1050" b="1" kern="1200" dirty="0" smtClean="0"/>
            <a:t>	</a:t>
          </a:r>
          <a:endParaRPr lang="zh-CN" altLang="en-US" sz="1050" b="1" kern="1200" dirty="0"/>
        </a:p>
      </dsp:txBody>
      <dsp:txXfrm>
        <a:off x="20663" y="675833"/>
        <a:ext cx="910577" cy="533078"/>
      </dsp:txXfrm>
    </dsp:sp>
    <dsp:sp modelId="{A28DE169-AB54-4646-81DF-8FD47C9FF19F}">
      <dsp:nvSpPr>
        <dsp:cNvPr id="0" name=""/>
        <dsp:cNvSpPr/>
      </dsp:nvSpPr>
      <dsp:spPr>
        <a:xfrm>
          <a:off x="1042200" y="825348"/>
          <a:ext cx="200074" cy="234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b="1" kern="1200"/>
        </a:p>
      </dsp:txBody>
      <dsp:txXfrm>
        <a:off x="1042200" y="872158"/>
        <a:ext cx="140052" cy="140429"/>
      </dsp:txXfrm>
    </dsp:sp>
    <dsp:sp modelId="{0C5EAFEB-7577-41AF-86A2-984B5C5724D9}">
      <dsp:nvSpPr>
        <dsp:cNvPr id="0" name=""/>
        <dsp:cNvSpPr/>
      </dsp:nvSpPr>
      <dsp:spPr>
        <a:xfrm>
          <a:off x="1325324" y="659248"/>
          <a:ext cx="943747" cy="566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b="1" kern="1200" dirty="0" smtClean="0"/>
            <a:t>申请出访批件</a:t>
          </a:r>
          <a:endParaRPr lang="zh-CN" altLang="en-US" sz="1050" b="1" kern="1200" dirty="0"/>
        </a:p>
      </dsp:txBody>
      <dsp:txXfrm>
        <a:off x="1341909" y="675833"/>
        <a:ext cx="910577" cy="533078"/>
      </dsp:txXfrm>
    </dsp:sp>
    <dsp:sp modelId="{B3B879D0-9853-4562-9470-451ECF2C4510}">
      <dsp:nvSpPr>
        <dsp:cNvPr id="0" name=""/>
        <dsp:cNvSpPr/>
      </dsp:nvSpPr>
      <dsp:spPr>
        <a:xfrm>
          <a:off x="2363446" y="825348"/>
          <a:ext cx="200074" cy="234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b="1" kern="1200"/>
        </a:p>
      </dsp:txBody>
      <dsp:txXfrm>
        <a:off x="2363446" y="872158"/>
        <a:ext cx="140052" cy="140429"/>
      </dsp:txXfrm>
    </dsp:sp>
    <dsp:sp modelId="{3B22079B-B74B-41AF-BD03-7A06874A139D}">
      <dsp:nvSpPr>
        <dsp:cNvPr id="0" name=""/>
        <dsp:cNvSpPr/>
      </dsp:nvSpPr>
      <dsp:spPr>
        <a:xfrm>
          <a:off x="2646570" y="659248"/>
          <a:ext cx="943747" cy="566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b="1" kern="1200" dirty="0" smtClean="0"/>
            <a:t>备案、事前公示</a:t>
          </a:r>
          <a:endParaRPr lang="zh-CN" altLang="en-US" sz="1050" b="1" kern="1200" dirty="0"/>
        </a:p>
      </dsp:txBody>
      <dsp:txXfrm>
        <a:off x="2663155" y="675833"/>
        <a:ext cx="910577" cy="533078"/>
      </dsp:txXfrm>
    </dsp:sp>
    <dsp:sp modelId="{AF9F4241-6B51-4E4D-AC76-0A1717D6CF49}">
      <dsp:nvSpPr>
        <dsp:cNvPr id="0" name=""/>
        <dsp:cNvSpPr/>
      </dsp:nvSpPr>
      <dsp:spPr>
        <a:xfrm>
          <a:off x="3684692" y="825348"/>
          <a:ext cx="200074" cy="234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800" b="1" kern="1200"/>
        </a:p>
      </dsp:txBody>
      <dsp:txXfrm>
        <a:off x="3684692" y="872158"/>
        <a:ext cx="140052" cy="140429"/>
      </dsp:txXfrm>
    </dsp:sp>
    <dsp:sp modelId="{C7817C54-4562-468E-B13C-6A6485239816}">
      <dsp:nvSpPr>
        <dsp:cNvPr id="0" name=""/>
        <dsp:cNvSpPr/>
      </dsp:nvSpPr>
      <dsp:spPr>
        <a:xfrm>
          <a:off x="3967816" y="659248"/>
          <a:ext cx="943747" cy="566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b="1" kern="1200" dirty="0" smtClean="0"/>
            <a:t>办理护照签证</a:t>
          </a:r>
          <a:endParaRPr lang="zh-CN" altLang="en-US" sz="1050" b="1" kern="1200" dirty="0"/>
        </a:p>
      </dsp:txBody>
      <dsp:txXfrm>
        <a:off x="3984401" y="675833"/>
        <a:ext cx="910577" cy="533078"/>
      </dsp:txXfrm>
    </dsp:sp>
    <dsp:sp modelId="{4D8ECC28-4B28-4DE4-A590-78FAA0196FD3}">
      <dsp:nvSpPr>
        <dsp:cNvPr id="0" name=""/>
        <dsp:cNvSpPr/>
      </dsp:nvSpPr>
      <dsp:spPr>
        <a:xfrm>
          <a:off x="5005938" y="825348"/>
          <a:ext cx="200074" cy="234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b="1" kern="1200"/>
        </a:p>
      </dsp:txBody>
      <dsp:txXfrm>
        <a:off x="5005938" y="872158"/>
        <a:ext cx="140052" cy="140429"/>
      </dsp:txXfrm>
    </dsp:sp>
    <dsp:sp modelId="{80467221-589E-4D45-A28F-A4014A630359}">
      <dsp:nvSpPr>
        <dsp:cNvPr id="0" name=""/>
        <dsp:cNvSpPr/>
      </dsp:nvSpPr>
      <dsp:spPr>
        <a:xfrm>
          <a:off x="5289062" y="659248"/>
          <a:ext cx="943747" cy="566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b="1" kern="1200" dirty="0" smtClean="0"/>
            <a:t>执行出访任务</a:t>
          </a:r>
          <a:endParaRPr lang="zh-CN" altLang="en-US" sz="1050" b="1" kern="1200" dirty="0"/>
        </a:p>
      </dsp:txBody>
      <dsp:txXfrm>
        <a:off x="5305647" y="675833"/>
        <a:ext cx="910577" cy="533078"/>
      </dsp:txXfrm>
    </dsp:sp>
    <dsp:sp modelId="{215B480E-E0C6-422D-8F30-63F37139628F}">
      <dsp:nvSpPr>
        <dsp:cNvPr id="0" name=""/>
        <dsp:cNvSpPr/>
      </dsp:nvSpPr>
      <dsp:spPr>
        <a:xfrm>
          <a:off x="6327184" y="825348"/>
          <a:ext cx="200074" cy="234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b="1" kern="1200"/>
        </a:p>
      </dsp:txBody>
      <dsp:txXfrm>
        <a:off x="6327184" y="872158"/>
        <a:ext cx="140052" cy="140429"/>
      </dsp:txXfrm>
    </dsp:sp>
    <dsp:sp modelId="{F1360187-4223-4062-AA28-37D7F332FE9F}">
      <dsp:nvSpPr>
        <dsp:cNvPr id="0" name=""/>
        <dsp:cNvSpPr/>
      </dsp:nvSpPr>
      <dsp:spPr>
        <a:xfrm>
          <a:off x="6610308" y="659248"/>
          <a:ext cx="943747" cy="566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b="1" kern="1200" dirty="0" smtClean="0"/>
            <a:t>返还因公护照</a:t>
          </a:r>
          <a:endParaRPr lang="zh-CN" altLang="en-US" sz="1050" b="1" kern="1200" dirty="0"/>
        </a:p>
      </dsp:txBody>
      <dsp:txXfrm>
        <a:off x="6626893" y="675833"/>
        <a:ext cx="910577" cy="533078"/>
      </dsp:txXfrm>
    </dsp:sp>
    <dsp:sp modelId="{A0090994-F1FD-47F9-B4E1-38D4F43816BC}">
      <dsp:nvSpPr>
        <dsp:cNvPr id="0" name=""/>
        <dsp:cNvSpPr/>
      </dsp:nvSpPr>
      <dsp:spPr>
        <a:xfrm>
          <a:off x="7648430" y="825348"/>
          <a:ext cx="200074" cy="234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b="1" kern="1200"/>
        </a:p>
      </dsp:txBody>
      <dsp:txXfrm>
        <a:off x="7648430" y="872158"/>
        <a:ext cx="140052" cy="140429"/>
      </dsp:txXfrm>
    </dsp:sp>
    <dsp:sp modelId="{04650C24-61AE-4150-9770-071497FAF745}">
      <dsp:nvSpPr>
        <dsp:cNvPr id="0" name=""/>
        <dsp:cNvSpPr/>
      </dsp:nvSpPr>
      <dsp:spPr>
        <a:xfrm>
          <a:off x="7931554" y="659248"/>
          <a:ext cx="943747" cy="566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b="1" kern="1200" dirty="0" smtClean="0"/>
            <a:t>填报归国总结</a:t>
          </a:r>
          <a:endParaRPr lang="zh-CN" altLang="en-US" sz="1050" b="1" kern="1200" dirty="0"/>
        </a:p>
      </dsp:txBody>
      <dsp:txXfrm>
        <a:off x="7948139" y="675833"/>
        <a:ext cx="910577" cy="533078"/>
      </dsp:txXfrm>
    </dsp:sp>
    <dsp:sp modelId="{FD86ECA7-89E3-4E09-9FF5-51036C854141}">
      <dsp:nvSpPr>
        <dsp:cNvPr id="0" name=""/>
        <dsp:cNvSpPr/>
      </dsp:nvSpPr>
      <dsp:spPr>
        <a:xfrm>
          <a:off x="8969676" y="825348"/>
          <a:ext cx="200074" cy="234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b="1" kern="1200"/>
        </a:p>
      </dsp:txBody>
      <dsp:txXfrm>
        <a:off x="8969676" y="872158"/>
        <a:ext cx="140052" cy="140429"/>
      </dsp:txXfrm>
    </dsp:sp>
    <dsp:sp modelId="{EC755CBF-0B5D-4DCE-B614-9AE12FD04E33}">
      <dsp:nvSpPr>
        <dsp:cNvPr id="0" name=""/>
        <dsp:cNvSpPr/>
      </dsp:nvSpPr>
      <dsp:spPr>
        <a:xfrm>
          <a:off x="9252800" y="659248"/>
          <a:ext cx="943747" cy="566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b="1" kern="1200" dirty="0" smtClean="0"/>
            <a:t>核销在外费用</a:t>
          </a:r>
          <a:endParaRPr lang="zh-CN" altLang="en-US" sz="1050" b="1" kern="1200" dirty="0"/>
        </a:p>
      </dsp:txBody>
      <dsp:txXfrm>
        <a:off x="9269385" y="675833"/>
        <a:ext cx="910577" cy="533078"/>
      </dsp:txXfrm>
    </dsp:sp>
    <dsp:sp modelId="{2F070573-EB43-4FC1-B956-B8F17ADC5F1F}">
      <dsp:nvSpPr>
        <dsp:cNvPr id="0" name=""/>
        <dsp:cNvSpPr/>
      </dsp:nvSpPr>
      <dsp:spPr>
        <a:xfrm>
          <a:off x="10290922" y="825348"/>
          <a:ext cx="200074" cy="234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800" b="1" kern="1200"/>
        </a:p>
      </dsp:txBody>
      <dsp:txXfrm>
        <a:off x="10290922" y="872158"/>
        <a:ext cx="140052" cy="140429"/>
      </dsp:txXfrm>
    </dsp:sp>
    <dsp:sp modelId="{F9D08848-7219-47FF-9DA2-C19B76415235}">
      <dsp:nvSpPr>
        <dsp:cNvPr id="0" name=""/>
        <dsp:cNvSpPr/>
      </dsp:nvSpPr>
      <dsp:spPr>
        <a:xfrm>
          <a:off x="10574046" y="659248"/>
          <a:ext cx="943747" cy="566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50" b="1" kern="1200" dirty="0" smtClean="0"/>
            <a:t>事后公示</a:t>
          </a:r>
          <a:endParaRPr lang="zh-CN" altLang="en-US" sz="1050" b="1" kern="1200" dirty="0"/>
        </a:p>
      </dsp:txBody>
      <dsp:txXfrm>
        <a:off x="10590631" y="675833"/>
        <a:ext cx="910577" cy="533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FAF74-87A2-4775-958F-4FB076174785}">
      <dsp:nvSpPr>
        <dsp:cNvPr id="0" name=""/>
        <dsp:cNvSpPr/>
      </dsp:nvSpPr>
      <dsp:spPr>
        <a:xfrm>
          <a:off x="5846" y="918342"/>
          <a:ext cx="400710" cy="4007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103DD-5E90-4127-AFA3-38F5C930FFBD}">
      <dsp:nvSpPr>
        <dsp:cNvPr id="0" name=""/>
        <dsp:cNvSpPr/>
      </dsp:nvSpPr>
      <dsp:spPr>
        <a:xfrm>
          <a:off x="45917" y="958413"/>
          <a:ext cx="320568" cy="320568"/>
        </a:xfrm>
        <a:prstGeom prst="chord">
          <a:avLst>
            <a:gd name="adj1" fmla="val 2735082"/>
            <a:gd name="adj2" fmla="val 806491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5001F-6AAC-44B6-87B2-768831ABD2C0}">
      <dsp:nvSpPr>
        <dsp:cNvPr id="0" name=""/>
        <dsp:cNvSpPr/>
      </dsp:nvSpPr>
      <dsp:spPr>
        <a:xfrm>
          <a:off x="490037" y="64224"/>
          <a:ext cx="1185434" cy="2108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1" kern="1200" dirty="0" smtClean="0"/>
            <a:t>每年</a:t>
          </a:r>
          <a:r>
            <a:rPr lang="en-US" altLang="zh-CN" sz="1000" b="1" kern="1200" dirty="0" smtClean="0"/>
            <a:t>12</a:t>
          </a:r>
          <a:r>
            <a:rPr lang="zh-CN" altLang="en-US" sz="1000" b="1" kern="1200" dirty="0" smtClean="0"/>
            <a:t>月填报下一年度出访计划（</a:t>
          </a:r>
          <a:r>
            <a:rPr lang="zh-CN" altLang="en-US" sz="1000" b="1" kern="1200" dirty="0" smtClean="0">
              <a:solidFill>
                <a:srgbClr val="C00000"/>
              </a:solidFill>
            </a:rPr>
            <a:t>仅填报一次</a:t>
          </a:r>
          <a:r>
            <a:rPr lang="zh-CN" altLang="en-US" sz="1000" b="1" kern="1200" dirty="0" smtClean="0"/>
            <a:t>，计划一经提交无法修改）</a:t>
          </a:r>
          <a:endParaRPr lang="zh-CN" altLang="en-US" sz="1000" b="1" kern="1200" dirty="0"/>
        </a:p>
      </dsp:txBody>
      <dsp:txXfrm>
        <a:off x="490037" y="64224"/>
        <a:ext cx="1185434" cy="2108945"/>
      </dsp:txXfrm>
    </dsp:sp>
    <dsp:sp modelId="{00344289-8673-448E-9254-A53D7A7175EA}">
      <dsp:nvSpPr>
        <dsp:cNvPr id="0" name=""/>
        <dsp:cNvSpPr/>
      </dsp:nvSpPr>
      <dsp:spPr>
        <a:xfrm>
          <a:off x="1758952" y="937353"/>
          <a:ext cx="400710" cy="4007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7319C-0A08-4F4B-AC75-4B2712B15A63}">
      <dsp:nvSpPr>
        <dsp:cNvPr id="0" name=""/>
        <dsp:cNvSpPr/>
      </dsp:nvSpPr>
      <dsp:spPr>
        <a:xfrm>
          <a:off x="1799023" y="977424"/>
          <a:ext cx="320568" cy="320568"/>
        </a:xfrm>
        <a:prstGeom prst="chord">
          <a:avLst>
            <a:gd name="adj1" fmla="val 1522614"/>
            <a:gd name="adj2" fmla="val 927738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77EAA-E923-4BE2-A8D2-746E91499408}">
      <dsp:nvSpPr>
        <dsp:cNvPr id="0" name=""/>
        <dsp:cNvSpPr/>
      </dsp:nvSpPr>
      <dsp:spPr>
        <a:xfrm>
          <a:off x="2243144" y="45214"/>
          <a:ext cx="1185434" cy="218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1" kern="1200" dirty="0" smtClean="0"/>
            <a:t>核对出访计划，在</a:t>
          </a:r>
          <a:r>
            <a:rPr lang="en-US" altLang="zh-CN" sz="1000" b="1" kern="1200" dirty="0" smtClean="0"/>
            <a:t>ARP</a:t>
          </a:r>
          <a:r>
            <a:rPr lang="zh-CN" altLang="en-US" sz="1000" b="1" kern="1200" dirty="0" smtClean="0"/>
            <a:t>提交出访申请，并附邀请信，详细在外日程等附件。</a:t>
          </a:r>
          <a:endParaRPr lang="zh-CN" altLang="en-US" sz="1000" b="1" kern="1200" dirty="0"/>
        </a:p>
      </dsp:txBody>
      <dsp:txXfrm>
        <a:off x="2243144" y="45214"/>
        <a:ext cx="1185434" cy="2184988"/>
      </dsp:txXfrm>
    </dsp:sp>
    <dsp:sp modelId="{636555AB-697C-4B90-AE0E-27E9C53F5E63}">
      <dsp:nvSpPr>
        <dsp:cNvPr id="0" name=""/>
        <dsp:cNvSpPr/>
      </dsp:nvSpPr>
      <dsp:spPr>
        <a:xfrm>
          <a:off x="3512059" y="982567"/>
          <a:ext cx="400710" cy="4007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C311D-4925-4E11-BF7F-ECD6B6CB8363}">
      <dsp:nvSpPr>
        <dsp:cNvPr id="0" name=""/>
        <dsp:cNvSpPr/>
      </dsp:nvSpPr>
      <dsp:spPr>
        <a:xfrm>
          <a:off x="3552130" y="1022638"/>
          <a:ext cx="320568" cy="320568"/>
        </a:xfrm>
        <a:prstGeom prst="chord">
          <a:avLst>
            <a:gd name="adj1" fmla="val 492798"/>
            <a:gd name="adj2" fmla="val 103072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ABBB4-67EB-443F-8B24-6CB747A7DD5D}">
      <dsp:nvSpPr>
        <dsp:cNvPr id="0" name=""/>
        <dsp:cNvSpPr/>
      </dsp:nvSpPr>
      <dsp:spPr>
        <a:xfrm>
          <a:off x="3996251" y="0"/>
          <a:ext cx="1185434" cy="2365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1" kern="1200" dirty="0" smtClean="0"/>
            <a:t>将</a:t>
          </a:r>
          <a:r>
            <a:rPr lang="en-US" altLang="zh-CN" sz="1000" b="1" kern="1200" dirty="0" smtClean="0">
              <a:solidFill>
                <a:srgbClr val="C00000"/>
              </a:solidFill>
            </a:rPr>
            <a:t>ARP</a:t>
          </a:r>
          <a:r>
            <a:rPr lang="zh-CN" altLang="en-US" sz="1000" b="1" kern="1200" dirty="0" smtClean="0">
              <a:solidFill>
                <a:srgbClr val="C00000"/>
              </a:solidFill>
            </a:rPr>
            <a:t>中生成的事前公示表</a:t>
          </a:r>
          <a:r>
            <a:rPr lang="zh-CN" altLang="en-US" sz="1000" b="1" kern="1200" dirty="0" smtClean="0"/>
            <a:t>发送至 </a:t>
          </a:r>
          <a:r>
            <a:rPr lang="en-US" altLang="zh-CN" sz="1000" b="1" kern="1200" dirty="0" smtClean="0">
              <a:hlinkClick xmlns:r="http://schemas.openxmlformats.org/officeDocument/2006/relationships" r:id="rId1"/>
            </a:rPr>
            <a:t>clone@iccas.ac.cn</a:t>
          </a:r>
          <a:r>
            <a:rPr lang="zh-CN" altLang="en-US" sz="1000" b="1" kern="1200" dirty="0" smtClean="0"/>
            <a:t>邮箱，</a:t>
          </a:r>
          <a:r>
            <a:rPr lang="zh-CN" altLang="en-US" sz="1000" b="1" kern="1200" dirty="0" smtClean="0">
              <a:solidFill>
                <a:srgbClr val="C00000"/>
              </a:solidFill>
            </a:rPr>
            <a:t>并将备案表送至科技处</a:t>
          </a:r>
          <a:endParaRPr lang="zh-CN" altLang="en-US" sz="1000" b="1" kern="1200" dirty="0">
            <a:solidFill>
              <a:srgbClr val="C00000"/>
            </a:solidFill>
          </a:endParaRPr>
        </a:p>
      </dsp:txBody>
      <dsp:txXfrm>
        <a:off x="3996251" y="0"/>
        <a:ext cx="1185434" cy="2365844"/>
      </dsp:txXfrm>
    </dsp:sp>
    <dsp:sp modelId="{F8668E0B-8B7A-43AF-B00C-BE310AF0924F}">
      <dsp:nvSpPr>
        <dsp:cNvPr id="0" name=""/>
        <dsp:cNvSpPr/>
      </dsp:nvSpPr>
      <dsp:spPr>
        <a:xfrm>
          <a:off x="5265166" y="873027"/>
          <a:ext cx="400710" cy="4007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72972-6845-4959-8C4C-1BC3085F8C7E}">
      <dsp:nvSpPr>
        <dsp:cNvPr id="0" name=""/>
        <dsp:cNvSpPr/>
      </dsp:nvSpPr>
      <dsp:spPr>
        <a:xfrm>
          <a:off x="5305237" y="913098"/>
          <a:ext cx="320568" cy="320568"/>
        </a:xfrm>
        <a:prstGeom prst="chord">
          <a:avLst>
            <a:gd name="adj1" fmla="val 21107202"/>
            <a:gd name="adj2" fmla="val 1129279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D0EFF-B13E-495C-9A5B-72BAC5DC38A7}">
      <dsp:nvSpPr>
        <dsp:cNvPr id="0" name=""/>
        <dsp:cNvSpPr/>
      </dsp:nvSpPr>
      <dsp:spPr>
        <a:xfrm>
          <a:off x="5749357" y="109540"/>
          <a:ext cx="1185434" cy="1927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1" kern="1200" dirty="0" smtClean="0"/>
            <a:t>请按照签证要求准备材料</a:t>
          </a:r>
          <a:r>
            <a:rPr lang="en-US" altLang="en-US" sz="1000" b="1" kern="1200" dirty="0" smtClean="0">
              <a:hlinkClick xmlns:r="http://schemas.openxmlformats.org/officeDocument/2006/relationships" r:id="rId2"/>
            </a:rPr>
            <a:t>http://www.bic.cas.cn/qzjb/</a:t>
          </a:r>
          <a:endParaRPr lang="en-US" altLang="en-US" sz="1000" b="1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1" kern="1200" dirty="0" smtClean="0"/>
            <a:t>并送至科技处</a:t>
          </a:r>
          <a:endParaRPr lang="zh-CN" altLang="en-US" sz="1000" b="1" kern="1200" dirty="0"/>
        </a:p>
      </dsp:txBody>
      <dsp:txXfrm>
        <a:off x="5749357" y="109540"/>
        <a:ext cx="1185434" cy="1927684"/>
      </dsp:txXfrm>
    </dsp:sp>
    <dsp:sp modelId="{873634E5-5581-4E47-81BD-488D169A1701}">
      <dsp:nvSpPr>
        <dsp:cNvPr id="0" name=""/>
        <dsp:cNvSpPr/>
      </dsp:nvSpPr>
      <dsp:spPr>
        <a:xfrm>
          <a:off x="7018273" y="655926"/>
          <a:ext cx="400710" cy="4007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CBA21-1A8A-48F4-B212-6846C83668CB}">
      <dsp:nvSpPr>
        <dsp:cNvPr id="0" name=""/>
        <dsp:cNvSpPr/>
      </dsp:nvSpPr>
      <dsp:spPr>
        <a:xfrm>
          <a:off x="7058344" y="695997"/>
          <a:ext cx="320568" cy="320568"/>
        </a:xfrm>
        <a:prstGeom prst="chord">
          <a:avLst>
            <a:gd name="adj1" fmla="val 20077386"/>
            <a:gd name="adj2" fmla="val 12322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DDE5D-CC30-4D9C-BFA7-2A73F21521D9}">
      <dsp:nvSpPr>
        <dsp:cNvPr id="0" name=""/>
        <dsp:cNvSpPr/>
      </dsp:nvSpPr>
      <dsp:spPr>
        <a:xfrm>
          <a:off x="7502464" y="326640"/>
          <a:ext cx="1185434" cy="1059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1" kern="1200" dirty="0" smtClean="0"/>
            <a:t>出访归来</a:t>
          </a:r>
          <a:r>
            <a:rPr lang="en-US" altLang="zh-CN" sz="1000" b="1" kern="1200" dirty="0" smtClean="0"/>
            <a:t>7</a:t>
          </a:r>
          <a:r>
            <a:rPr lang="zh-CN" altLang="en-US" sz="1000" b="1" kern="1200" dirty="0" smtClean="0"/>
            <a:t>天内归还因公护照</a:t>
          </a:r>
          <a:endParaRPr lang="zh-CN" altLang="en-US" sz="1000" b="1" kern="1200" dirty="0"/>
        </a:p>
      </dsp:txBody>
      <dsp:txXfrm>
        <a:off x="7502464" y="326640"/>
        <a:ext cx="1185434" cy="1059281"/>
      </dsp:txXfrm>
    </dsp:sp>
    <dsp:sp modelId="{C4E9043F-C7BE-4F3B-A5E9-B8468163FE2A}">
      <dsp:nvSpPr>
        <dsp:cNvPr id="0" name=""/>
        <dsp:cNvSpPr/>
      </dsp:nvSpPr>
      <dsp:spPr>
        <a:xfrm>
          <a:off x="8771380" y="786792"/>
          <a:ext cx="400710" cy="4007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0268A-DF21-4FA1-BA29-D87396892041}">
      <dsp:nvSpPr>
        <dsp:cNvPr id="0" name=""/>
        <dsp:cNvSpPr/>
      </dsp:nvSpPr>
      <dsp:spPr>
        <a:xfrm>
          <a:off x="8811451" y="826863"/>
          <a:ext cx="320568" cy="320568"/>
        </a:xfrm>
        <a:prstGeom prst="chord">
          <a:avLst>
            <a:gd name="adj1" fmla="val 18864918"/>
            <a:gd name="adj2" fmla="val 1353508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A9DE3-A71B-485D-944E-D43A39395C22}">
      <dsp:nvSpPr>
        <dsp:cNvPr id="0" name=""/>
        <dsp:cNvSpPr/>
      </dsp:nvSpPr>
      <dsp:spPr>
        <a:xfrm>
          <a:off x="9255571" y="195774"/>
          <a:ext cx="1185434" cy="1582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1" kern="1200" dirty="0" smtClean="0">
              <a:solidFill>
                <a:srgbClr val="C00000"/>
              </a:solidFill>
            </a:rPr>
            <a:t>在</a:t>
          </a:r>
          <a:r>
            <a:rPr lang="en-US" altLang="zh-CN" sz="1000" b="1" kern="1200" dirty="0" err="1" smtClean="0">
              <a:solidFill>
                <a:srgbClr val="C00000"/>
              </a:solidFill>
            </a:rPr>
            <a:t>arp</a:t>
          </a:r>
          <a:r>
            <a:rPr lang="zh-CN" altLang="en-US" sz="1000" b="1" kern="1200" dirty="0" smtClean="0">
              <a:solidFill>
                <a:srgbClr val="C00000"/>
              </a:solidFill>
            </a:rPr>
            <a:t>填报归国总结并提交</a:t>
          </a:r>
          <a:r>
            <a:rPr lang="zh-CN" altLang="en-US" sz="1000" b="1" kern="1200" dirty="0" smtClean="0"/>
            <a:t>，在科技处核销外汇</a:t>
          </a:r>
          <a:endParaRPr lang="zh-CN" altLang="en-US" sz="1000" b="1" kern="1200" dirty="0"/>
        </a:p>
      </dsp:txBody>
      <dsp:txXfrm>
        <a:off x="9255571" y="195774"/>
        <a:ext cx="1185434" cy="1582744"/>
      </dsp:txXfrm>
    </dsp:sp>
    <dsp:sp modelId="{DE9CB166-2C51-4436-9743-038BED4FCDDF}">
      <dsp:nvSpPr>
        <dsp:cNvPr id="0" name=""/>
        <dsp:cNvSpPr/>
      </dsp:nvSpPr>
      <dsp:spPr>
        <a:xfrm>
          <a:off x="10524487" y="878034"/>
          <a:ext cx="400710" cy="4007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8718D-A567-4C0B-895F-944D32DB9A88}">
      <dsp:nvSpPr>
        <dsp:cNvPr id="0" name=""/>
        <dsp:cNvSpPr/>
      </dsp:nvSpPr>
      <dsp:spPr>
        <a:xfrm>
          <a:off x="10564558" y="918105"/>
          <a:ext cx="320568" cy="32056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87FE8-C0E4-4FA8-827B-1E10F0FBC12D}">
      <dsp:nvSpPr>
        <dsp:cNvPr id="0" name=""/>
        <dsp:cNvSpPr/>
      </dsp:nvSpPr>
      <dsp:spPr>
        <a:xfrm>
          <a:off x="11008678" y="104533"/>
          <a:ext cx="1185434" cy="1947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1" kern="1200" dirty="0" smtClean="0"/>
            <a:t>将事后公示发送至 </a:t>
          </a:r>
          <a:r>
            <a:rPr lang="en-US" altLang="zh-CN" sz="1000" b="1" kern="1200" dirty="0" smtClean="0">
              <a:hlinkClick xmlns:r="http://schemas.openxmlformats.org/officeDocument/2006/relationships" r:id="rId1"/>
            </a:rPr>
            <a:t>clone@iccas.ac.cn</a:t>
          </a:r>
          <a:endParaRPr lang="en-US" altLang="zh-CN" sz="1000" b="1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b="1" kern="1200" dirty="0"/>
        </a:p>
      </dsp:txBody>
      <dsp:txXfrm>
        <a:off x="11008678" y="104533"/>
        <a:ext cx="1185434" cy="1947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D7B50-9EC9-4C61-91A5-EA502AB66CF4}" type="datetimeFigureOut">
              <a:rPr lang="zh-CN" altLang="en-US" smtClean="0"/>
              <a:t>2019-12-18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DEE27-3255-4597-A583-8FEB789B1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78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5EBF-0BB6-406C-8C99-2DB53B34824B}" type="datetimeFigureOut">
              <a:rPr lang="zh-CN" altLang="en-US" smtClean="0"/>
              <a:t>2019-12-18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E511-A902-4217-8913-5C479DE1C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41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5EBF-0BB6-406C-8C99-2DB53B34824B}" type="datetimeFigureOut">
              <a:rPr lang="zh-CN" altLang="en-US" smtClean="0"/>
              <a:t>2019-12-18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E511-A902-4217-8913-5C479DE1C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1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5EBF-0BB6-406C-8C99-2DB53B34824B}" type="datetimeFigureOut">
              <a:rPr lang="zh-CN" altLang="en-US" smtClean="0"/>
              <a:t>2019-12-18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E511-A902-4217-8913-5C479DE1C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8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5EBF-0BB6-406C-8C99-2DB53B34824B}" type="datetimeFigureOut">
              <a:rPr lang="zh-CN" altLang="en-US" smtClean="0"/>
              <a:t>2019-12-18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E511-A902-4217-8913-5C479DE1C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9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5EBF-0BB6-406C-8C99-2DB53B34824B}" type="datetimeFigureOut">
              <a:rPr lang="zh-CN" altLang="en-US" smtClean="0"/>
              <a:t>2019-12-18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E511-A902-4217-8913-5C479DE1C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05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5EBF-0BB6-406C-8C99-2DB53B34824B}" type="datetimeFigureOut">
              <a:rPr lang="zh-CN" altLang="en-US" smtClean="0"/>
              <a:t>2019-12-18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E511-A902-4217-8913-5C479DE1C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15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5EBF-0BB6-406C-8C99-2DB53B34824B}" type="datetimeFigureOut">
              <a:rPr lang="zh-CN" altLang="en-US" smtClean="0"/>
              <a:t>2019-12-18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E511-A902-4217-8913-5C479DE1C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75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5EBF-0BB6-406C-8C99-2DB53B34824B}" type="datetimeFigureOut">
              <a:rPr lang="zh-CN" altLang="en-US" smtClean="0"/>
              <a:t>2019-12-18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E511-A902-4217-8913-5C479DE1C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3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5EBF-0BB6-406C-8C99-2DB53B34824B}" type="datetimeFigureOut">
              <a:rPr lang="zh-CN" altLang="en-US" smtClean="0"/>
              <a:t>2019-12-18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E511-A902-4217-8913-5C479DE1C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53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5EBF-0BB6-406C-8C99-2DB53B34824B}" type="datetimeFigureOut">
              <a:rPr lang="zh-CN" altLang="en-US" smtClean="0"/>
              <a:t>2019-12-18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E511-A902-4217-8913-5C479DE1C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99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5EBF-0BB6-406C-8C99-2DB53B34824B}" type="datetimeFigureOut">
              <a:rPr lang="zh-CN" altLang="en-US" smtClean="0"/>
              <a:t>2019-12-18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E511-A902-4217-8913-5C479DE1C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49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05EBF-0BB6-406C-8C99-2DB53B34824B}" type="datetimeFigureOut">
              <a:rPr lang="zh-CN" altLang="en-US" smtClean="0"/>
              <a:t>2019-12-18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9E511-A902-4217-8913-5C479DE1C7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63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lone@iccas.ac.c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c.cas.cn/qzbg/" TargetMode="External"/><Relationship Id="rId2" Type="http://schemas.openxmlformats.org/officeDocument/2006/relationships/hyperlink" Target="http://www.bic.cas.cn/gzzn/hq/201605/t20160509_4556033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217"/>
            <a:ext cx="12183301" cy="3705754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537028" y="2532932"/>
            <a:ext cx="4920343" cy="1173162"/>
          </a:xfrm>
        </p:spPr>
        <p:txBody>
          <a:bodyPr/>
          <a:lstStyle/>
          <a:p>
            <a:pPr algn="l"/>
            <a:r>
              <a:rPr lang="zh-CN" altLang="en-US" b="1" dirty="0" smtClean="0"/>
              <a:t>因公出访流程</a:t>
            </a:r>
            <a:endParaRPr lang="zh-CN" altLang="en-US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4281714" y="4325257"/>
            <a:ext cx="207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b="1" dirty="0" smtClean="0"/>
              <a:t>2019.12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7152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2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出访申请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1825625"/>
            <a:ext cx="7416800" cy="4351338"/>
          </a:xfrm>
        </p:spPr>
        <p:txBody>
          <a:bodyPr/>
          <a:lstStyle/>
          <a:p>
            <a:r>
              <a:rPr lang="zh-CN" altLang="en-US" dirty="0"/>
              <a:t>附件上</a:t>
            </a:r>
            <a:r>
              <a:rPr lang="zh-CN" altLang="en-US" dirty="0" smtClean="0"/>
              <a:t>传以下文件：</a:t>
            </a:r>
            <a:endParaRPr lang="en-US" altLang="zh-CN" dirty="0" smtClean="0"/>
          </a:p>
          <a:p>
            <a:r>
              <a:rPr lang="en-US" altLang="zh-CN" dirty="0"/>
              <a:t>1 </a:t>
            </a:r>
            <a:r>
              <a:rPr lang="zh-CN" altLang="en-US" dirty="0"/>
              <a:t>正式邀请信</a:t>
            </a:r>
            <a:endParaRPr lang="en-US" altLang="zh-CN" dirty="0"/>
          </a:p>
          <a:p>
            <a:r>
              <a:rPr lang="en-US" altLang="zh-CN" dirty="0"/>
              <a:t>2 </a:t>
            </a:r>
            <a:r>
              <a:rPr lang="zh-CN" altLang="en-US" dirty="0"/>
              <a:t>单位人事出具的在职证明（</a:t>
            </a:r>
            <a:r>
              <a:rPr lang="en-US" altLang="zh-CN" dirty="0"/>
              <a:t>60</a:t>
            </a:r>
            <a:r>
              <a:rPr lang="zh-CN" altLang="en-US" dirty="0"/>
              <a:t>岁以上，院士除外）</a:t>
            </a:r>
            <a:endParaRPr lang="en-US" altLang="zh-CN" dirty="0"/>
          </a:p>
          <a:p>
            <a:r>
              <a:rPr lang="en-US" altLang="zh-CN" dirty="0"/>
              <a:t>3 </a:t>
            </a:r>
            <a:r>
              <a:rPr lang="zh-CN" altLang="en-US" dirty="0"/>
              <a:t>健康证明（</a:t>
            </a:r>
            <a:r>
              <a:rPr lang="en-US" altLang="zh-CN" dirty="0"/>
              <a:t>65</a:t>
            </a:r>
            <a:r>
              <a:rPr lang="zh-CN" altLang="en-US" dirty="0"/>
              <a:t>岁以上人员）</a:t>
            </a:r>
            <a:endParaRPr lang="en-US" altLang="zh-CN" dirty="0"/>
          </a:p>
          <a:p>
            <a:r>
              <a:rPr lang="en-US" altLang="zh-CN" dirty="0"/>
              <a:t>4 </a:t>
            </a:r>
            <a:r>
              <a:rPr lang="zh-CN" altLang="en-US" dirty="0"/>
              <a:t>陪同说明（</a:t>
            </a:r>
            <a:r>
              <a:rPr lang="en-US" altLang="zh-CN" dirty="0"/>
              <a:t>70</a:t>
            </a:r>
            <a:r>
              <a:rPr lang="zh-CN" altLang="en-US" dirty="0"/>
              <a:t>岁以上）</a:t>
            </a:r>
            <a:endParaRPr lang="en-US" altLang="zh-CN" dirty="0"/>
          </a:p>
        </p:txBody>
      </p:sp>
      <p:grpSp>
        <p:nvGrpSpPr>
          <p:cNvPr id="7" name="组合 6"/>
          <p:cNvGrpSpPr/>
          <p:nvPr/>
        </p:nvGrpSpPr>
        <p:grpSpPr>
          <a:xfrm>
            <a:off x="8013700" y="1336740"/>
            <a:ext cx="3340100" cy="4929123"/>
            <a:chOff x="5784850" y="1562100"/>
            <a:chExt cx="3340100" cy="492912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4850" y="1746250"/>
              <a:ext cx="3340100" cy="4744973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6248400" y="1562100"/>
              <a:ext cx="241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/>
                <a:t>邀请</a:t>
              </a:r>
              <a:r>
                <a:rPr lang="zh-CN" altLang="en-US" b="1" dirty="0" smtClean="0"/>
                <a:t>信示例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270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2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出访申请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出访</a:t>
            </a:r>
            <a:r>
              <a:rPr lang="zh-CN" altLang="en-US" dirty="0"/>
              <a:t>填报注意：</a:t>
            </a:r>
            <a:endParaRPr lang="en-US" altLang="zh-CN" dirty="0"/>
          </a:p>
          <a:p>
            <a:r>
              <a:rPr lang="en-US" altLang="zh-CN" dirty="0"/>
              <a:t>1 </a:t>
            </a:r>
            <a:r>
              <a:rPr lang="zh-CN" altLang="en-US" dirty="0"/>
              <a:t>项目名称固定格式为：执行</a:t>
            </a:r>
            <a:r>
              <a:rPr lang="en-US" altLang="zh-CN" dirty="0"/>
              <a:t>xxx</a:t>
            </a:r>
            <a:r>
              <a:rPr lang="zh-CN" altLang="en-US" dirty="0"/>
              <a:t>（填写部分）任务，不要写国家，请保证填写后语句通顺。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出访总天数</a:t>
            </a:r>
            <a:r>
              <a:rPr lang="en-US" altLang="zh-CN" dirty="0"/>
              <a:t>=</a:t>
            </a:r>
            <a:r>
              <a:rPr lang="zh-CN" altLang="en-US" dirty="0"/>
              <a:t>抵境日期</a:t>
            </a:r>
            <a:r>
              <a:rPr lang="en-US" altLang="zh-CN" dirty="0"/>
              <a:t>-</a:t>
            </a:r>
            <a:r>
              <a:rPr lang="zh-CN" altLang="en-US" dirty="0"/>
              <a:t>离境日期</a:t>
            </a:r>
            <a:r>
              <a:rPr lang="en-US" altLang="zh-CN" dirty="0"/>
              <a:t>+1</a:t>
            </a:r>
            <a:r>
              <a:rPr lang="zh-CN" altLang="en-US" dirty="0"/>
              <a:t>，请核对出访时间与正文描述的出访时间保持一致。</a:t>
            </a:r>
            <a:endParaRPr lang="en-US" altLang="zh-CN" dirty="0"/>
          </a:p>
          <a:p>
            <a:r>
              <a:rPr lang="zh-CN" altLang="en-US" dirty="0"/>
              <a:t>请尽量提前上报，离境日与申请提交院里的时间（非填报时间）相差需大于</a:t>
            </a:r>
            <a:r>
              <a:rPr lang="en-US" altLang="zh-CN" dirty="0"/>
              <a:t>12</a:t>
            </a:r>
            <a:r>
              <a:rPr lang="zh-CN" altLang="en-US" dirty="0"/>
              <a:t>天（不包含提交日及离境日），赴台访问时间需相差大于</a:t>
            </a:r>
            <a:r>
              <a:rPr lang="en-US" altLang="zh-CN" dirty="0"/>
              <a:t>35</a:t>
            </a:r>
            <a:r>
              <a:rPr lang="zh-CN" altLang="en-US" dirty="0"/>
              <a:t>天</a:t>
            </a:r>
            <a:r>
              <a:rPr lang="zh-CN" altLang="en-US" dirty="0" smtClean="0"/>
              <a:t>。否则系统无法上报。</a:t>
            </a:r>
            <a:endParaRPr lang="zh-CN" altLang="en-US" dirty="0"/>
          </a:p>
          <a:p>
            <a:r>
              <a:rPr lang="zh-CN" altLang="en-US" dirty="0"/>
              <a:t>课题组长请在办理意见填写“同意”，再提交。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06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3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事前公示</a:t>
            </a:r>
          </a:p>
        </p:txBody>
      </p:sp>
      <p:pic>
        <p:nvPicPr>
          <p:cNvPr id="3079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465419"/>
            <a:ext cx="8699500" cy="266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9911"/>
            <a:ext cx="8991600" cy="285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978900" y="2797111"/>
            <a:ext cx="33147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/>
              <a:t>将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事前</a:t>
            </a:r>
            <a:r>
              <a:rPr lang="zh-CN" altLang="en-US" sz="2800" b="1" dirty="0">
                <a:solidFill>
                  <a:srgbClr val="C00000"/>
                </a:solidFill>
              </a:rPr>
              <a:t>公示表</a:t>
            </a:r>
            <a:r>
              <a:rPr lang="zh-CN" altLang="en-US" sz="2800" b="1" dirty="0"/>
              <a:t>发送至 </a:t>
            </a:r>
            <a:r>
              <a:rPr lang="en-US" altLang="zh-CN" sz="2800" b="1" dirty="0" smtClean="0">
                <a:hlinkClick r:id="rId4"/>
              </a:rPr>
              <a:t>clone@iccas.ac.cn</a:t>
            </a:r>
            <a:endParaRPr lang="en-US" altLang="zh-CN" sz="28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/>
              <a:t>批件</a:t>
            </a:r>
            <a:r>
              <a:rPr lang="zh-CN" altLang="en-US" sz="2800" b="1" dirty="0" smtClean="0"/>
              <a:t>下发后，会有邮件</a:t>
            </a:r>
            <a:r>
              <a:rPr lang="en-US" altLang="zh-CN" sz="2800" b="1" dirty="0" smtClean="0"/>
              <a:t>+</a:t>
            </a:r>
            <a:r>
              <a:rPr lang="zh-CN" altLang="en-US" sz="2800" b="1" dirty="0" smtClean="0"/>
              <a:t>短信通知，请</a:t>
            </a:r>
            <a:endParaRPr lang="en-US" altLang="zh-CN" sz="2800" b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C00000"/>
                </a:solidFill>
              </a:rPr>
              <a:t>将</a:t>
            </a:r>
            <a:r>
              <a:rPr lang="zh-CN" altLang="en-US" sz="2800" b="1" dirty="0">
                <a:solidFill>
                  <a:srgbClr val="C00000"/>
                </a:solidFill>
              </a:rPr>
              <a:t>备案表送至科技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处取回批件。</a:t>
            </a:r>
            <a:endParaRPr lang="en-US" altLang="zh-CN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4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护照签证办理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护照办理请参见：</a:t>
            </a:r>
            <a:endParaRPr lang="en-US" altLang="zh-CN" dirty="0" smtClean="0"/>
          </a:p>
          <a:p>
            <a:r>
              <a:rPr lang="en-US" altLang="zh-CN" dirty="0">
                <a:hlinkClick r:id="rId2"/>
              </a:rPr>
              <a:t>http://</a:t>
            </a:r>
            <a:r>
              <a:rPr lang="en-US" altLang="zh-CN" dirty="0" smtClean="0">
                <a:hlinkClick r:id="rId2"/>
              </a:rPr>
              <a:t>www.bic.cas.cn/gzzn/hq/201605/t20160509_4556033.html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签证办理请参见：</a:t>
            </a:r>
            <a:endParaRPr lang="en-US" altLang="zh-CN" dirty="0" smtClean="0"/>
          </a:p>
          <a:p>
            <a:r>
              <a:rPr lang="en-US" altLang="zh-CN" dirty="0">
                <a:hlinkClick r:id="rId3"/>
              </a:rPr>
              <a:t>http://www.bic.cas.cn/qzbg</a:t>
            </a:r>
            <a:r>
              <a:rPr lang="en-US" altLang="zh-CN" dirty="0" smtClean="0">
                <a:hlinkClick r:id="rId3"/>
              </a:rPr>
              <a:t>/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>
                <a:solidFill>
                  <a:srgbClr val="C00000"/>
                </a:solidFill>
              </a:rPr>
              <a:t>购买</a:t>
            </a:r>
            <a:r>
              <a:rPr lang="zh-CN" altLang="en-US" dirty="0">
                <a:solidFill>
                  <a:srgbClr val="C00000"/>
                </a:solidFill>
              </a:rPr>
              <a:t>保险（境外意外身故及伤残保险金</a:t>
            </a:r>
            <a:r>
              <a:rPr lang="en-US" altLang="zh-CN" dirty="0">
                <a:solidFill>
                  <a:srgbClr val="C00000"/>
                </a:solidFill>
              </a:rPr>
              <a:t>30—40</a:t>
            </a:r>
            <a:r>
              <a:rPr lang="zh-CN" altLang="en-US" dirty="0">
                <a:solidFill>
                  <a:srgbClr val="C00000"/>
                </a:solidFill>
              </a:rPr>
              <a:t>万元人民币</a:t>
            </a:r>
            <a:r>
              <a:rPr lang="en-US" altLang="zh-CN" dirty="0">
                <a:solidFill>
                  <a:srgbClr val="C00000"/>
                </a:solidFill>
              </a:rPr>
              <a:t>/</a:t>
            </a:r>
            <a:r>
              <a:rPr lang="zh-CN" altLang="en-US" dirty="0">
                <a:solidFill>
                  <a:srgbClr val="C00000"/>
                </a:solidFill>
              </a:rPr>
              <a:t>人）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出访人将护照签证材料准备齐全后，将材料以及签证</a:t>
            </a:r>
            <a:r>
              <a:rPr lang="zh-CN" altLang="en-US" dirty="0" smtClean="0"/>
              <a:t>费（只接受现金）装入</a:t>
            </a:r>
            <a:r>
              <a:rPr lang="zh-CN" altLang="en-US" dirty="0"/>
              <a:t>文件袋中，并送至科技处（</a:t>
            </a:r>
            <a:r>
              <a:rPr lang="en-US" altLang="zh-CN" dirty="0"/>
              <a:t>5</a:t>
            </a:r>
            <a:r>
              <a:rPr lang="zh-CN" altLang="en-US" dirty="0"/>
              <a:t>号楼</a:t>
            </a:r>
            <a:r>
              <a:rPr lang="en-US" altLang="zh-CN" dirty="0"/>
              <a:t>324</a:t>
            </a:r>
            <a:r>
              <a:rPr lang="zh-CN" altLang="en-US" dirty="0"/>
              <a:t>办公室）；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1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5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归后总结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 smtClean="0"/>
              <a:t>请于出访结束</a:t>
            </a:r>
            <a:r>
              <a:rPr lang="en-US" altLang="zh-CN" sz="2400" dirty="0" smtClean="0"/>
              <a:t>7</a:t>
            </a:r>
            <a:r>
              <a:rPr lang="zh-CN" altLang="en-US" sz="2400" dirty="0" smtClean="0"/>
              <a:t>天内将因公护照送回科技处</a:t>
            </a:r>
            <a:endParaRPr lang="en-US" altLang="zh-CN" sz="2400" dirty="0" smtClean="0"/>
          </a:p>
          <a:p>
            <a:pPr>
              <a:lnSpc>
                <a:spcPct val="100000"/>
              </a:lnSpc>
            </a:pPr>
            <a:r>
              <a:rPr lang="zh-CN" altLang="en-US" sz="2400" dirty="0" smtClean="0"/>
              <a:t>请携带以下材料进行外汇核销</a:t>
            </a:r>
            <a:endParaRPr lang="en-US" altLang="zh-CN" sz="2400" dirty="0" smtClean="0"/>
          </a:p>
          <a:p>
            <a:pPr lvl="2">
              <a:lnSpc>
                <a:spcPct val="100000"/>
              </a:lnSpc>
            </a:pPr>
            <a:r>
              <a:rPr lang="zh-CN" altLang="zh-CN" sz="1800" dirty="0" smtClean="0"/>
              <a:t>批件复印件</a:t>
            </a:r>
          </a:p>
          <a:p>
            <a:pPr lvl="2">
              <a:lnSpc>
                <a:spcPct val="100000"/>
              </a:lnSpc>
            </a:pPr>
            <a:r>
              <a:rPr lang="zh-CN" altLang="zh-CN" sz="1800" dirty="0" smtClean="0"/>
              <a:t>邀请</a:t>
            </a:r>
            <a:r>
              <a:rPr lang="zh-CN" altLang="zh-CN" sz="1800" dirty="0"/>
              <a:t>信复印件</a:t>
            </a:r>
          </a:p>
          <a:p>
            <a:pPr lvl="2">
              <a:lnSpc>
                <a:spcPct val="100000"/>
              </a:lnSpc>
            </a:pPr>
            <a:r>
              <a:rPr lang="zh-CN" altLang="zh-CN" sz="1800" dirty="0" smtClean="0"/>
              <a:t>护照出入境页面复印件</a:t>
            </a:r>
          </a:p>
          <a:p>
            <a:pPr lvl="2">
              <a:lnSpc>
                <a:spcPct val="100000"/>
              </a:lnSpc>
            </a:pPr>
            <a:r>
              <a:rPr lang="zh-CN" altLang="zh-CN" sz="1800" dirty="0" smtClean="0"/>
              <a:t>出访总结</a:t>
            </a:r>
            <a:r>
              <a:rPr lang="en-US" altLang="zh-CN" sz="1800" dirty="0" smtClean="0"/>
              <a:t>2</a:t>
            </a:r>
            <a:r>
              <a:rPr lang="zh-CN" altLang="zh-CN" sz="1800" dirty="0" smtClean="0"/>
              <a:t>份（填表人处手写签名）</a:t>
            </a:r>
          </a:p>
          <a:p>
            <a:pPr lvl="2">
              <a:lnSpc>
                <a:spcPct val="100000"/>
              </a:lnSpc>
            </a:pPr>
            <a:r>
              <a:rPr lang="zh-CN" altLang="en-US" sz="1800" dirty="0" smtClean="0"/>
              <a:t>保险单</a:t>
            </a:r>
            <a:endParaRPr lang="en-US" altLang="zh-CN" sz="1800" dirty="0" smtClean="0"/>
          </a:p>
          <a:p>
            <a:pPr lvl="2">
              <a:lnSpc>
                <a:spcPct val="100000"/>
              </a:lnSpc>
            </a:pPr>
            <a:r>
              <a:rPr lang="zh-CN" altLang="zh-CN" sz="1800" dirty="0" smtClean="0"/>
              <a:t>非国行非政采说明</a:t>
            </a:r>
            <a:r>
              <a:rPr lang="zh-CN" altLang="en-US" sz="1800" dirty="0" smtClean="0"/>
              <a:t>（如需要）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en-US" altLang="zh-CN" sz="2400" dirty="0" smtClean="0"/>
              <a:t>ARP</a:t>
            </a:r>
            <a:r>
              <a:rPr lang="zh-CN" altLang="en-US" sz="2400" dirty="0" smtClean="0"/>
              <a:t>中提交出访总结</a:t>
            </a:r>
          </a:p>
          <a:p>
            <a:pPr>
              <a:lnSpc>
                <a:spcPct val="100000"/>
              </a:lnSpc>
            </a:pPr>
            <a:r>
              <a:rPr lang="zh-CN" altLang="en-US" sz="2400" dirty="0" smtClean="0"/>
              <a:t>事后</a:t>
            </a:r>
            <a:r>
              <a:rPr lang="zh-CN" altLang="en-US" sz="2400" dirty="0" smtClean="0"/>
              <a:t>公示（科技处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外事文档）（发至</a:t>
            </a:r>
            <a:r>
              <a:rPr lang="en-US" altLang="zh-CN" sz="2400" dirty="0" smtClean="0"/>
              <a:t>clone@iccas.ac.cn</a:t>
            </a:r>
            <a:r>
              <a:rPr lang="zh-CN" altLang="en-US" sz="2400" dirty="0" smtClean="0"/>
              <a:t>）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2164557"/>
            <a:ext cx="4784724" cy="36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出访交流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出访流程</a:t>
            </a:r>
            <a:endParaRPr lang="zh-CN" altLang="en-US" dirty="0"/>
          </a:p>
        </p:txBody>
      </p:sp>
      <p:graphicFrame>
        <p:nvGraphicFramePr>
          <p:cNvPr id="4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080841"/>
              </p:ext>
            </p:extLst>
          </p:nvPr>
        </p:nvGraphicFramePr>
        <p:xfrm>
          <a:off x="434339" y="1690688"/>
          <a:ext cx="11521872" cy="188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3571194747"/>
              </p:ext>
            </p:extLst>
          </p:nvPr>
        </p:nvGraphicFramePr>
        <p:xfrm>
          <a:off x="10161" y="2673775"/>
          <a:ext cx="12283440" cy="2609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610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年度计划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“出访交流”—“年度计划”—</a:t>
            </a:r>
            <a:r>
              <a:rPr lang="zh-CN" altLang="zh-CN" dirty="0" smtClean="0"/>
              <a:t>“计划申请”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86" y="2917300"/>
            <a:ext cx="52768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165182"/>
            <a:ext cx="4607550" cy="314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5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年度计划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141976" cy="4351338"/>
          </a:xfrm>
        </p:spPr>
        <p:txBody>
          <a:bodyPr>
            <a:normAutofit/>
          </a:bodyPr>
          <a:lstStyle/>
          <a:p>
            <a:pPr lvl="0"/>
            <a:r>
              <a:rPr lang="zh-CN" altLang="zh-CN" sz="1400" dirty="0"/>
              <a:t>人员：选择人员姓名将自动带出人员部门、性别，请补充职称信息。</a:t>
            </a:r>
          </a:p>
          <a:p>
            <a:pPr lvl="0"/>
            <a:r>
              <a:rPr lang="zh-CN" altLang="zh-CN" sz="1400" dirty="0"/>
              <a:t>国家：请勿直接填写国家，请从选择列表中选择国家。如图</a:t>
            </a:r>
            <a:r>
              <a:rPr lang="en-US" altLang="zh-CN" sz="1400" dirty="0"/>
              <a:t>1-3</a:t>
            </a:r>
            <a:r>
              <a:rPr lang="zh-CN" altLang="zh-CN" sz="1400" dirty="0"/>
              <a:t>所示：</a:t>
            </a:r>
          </a:p>
          <a:p>
            <a:pPr lvl="0"/>
            <a:r>
              <a:rPr lang="zh-CN" altLang="zh-CN" sz="1400" dirty="0"/>
              <a:t>交流形式：如果为“出席国际会议”，则需要填写会议名称；如果为“合作研究”，则需要填写研究项目，如果为“学术访问”，则需要填写访问对象。如果交流形式为“其他”，则需要填写具体的交流形式。</a:t>
            </a:r>
          </a:p>
          <a:p>
            <a:pPr lvl="0"/>
            <a:r>
              <a:rPr lang="zh-CN" altLang="zh-CN" sz="1400" dirty="0"/>
              <a:t>是否纳入年度出国预算：是。</a:t>
            </a:r>
          </a:p>
          <a:p>
            <a:pPr lvl="0"/>
            <a:r>
              <a:rPr lang="zh-CN" altLang="zh-CN" sz="1400" dirty="0"/>
              <a:t>所需经费金额：单位万</a:t>
            </a:r>
            <a:r>
              <a:rPr lang="zh-CN" altLang="zh-CN" sz="1400" dirty="0" smtClean="0"/>
              <a:t>元</a:t>
            </a:r>
            <a:endParaRPr lang="en-US" altLang="zh-CN" sz="1400" dirty="0"/>
          </a:p>
          <a:p>
            <a:pPr lvl="0"/>
            <a:r>
              <a:rPr lang="zh-CN" altLang="zh-CN" sz="1400" dirty="0" smtClean="0"/>
              <a:t>科研</a:t>
            </a:r>
            <a:r>
              <a:rPr lang="zh-CN" altLang="zh-CN" sz="1400" dirty="0"/>
              <a:t>经费：出国经费来自科研项目，包括外方资助或院外资助情况。非科研经费：出国经费来自管理经费。</a:t>
            </a:r>
          </a:p>
          <a:p>
            <a:pPr lvl="0"/>
            <a:r>
              <a:rPr lang="zh-CN" altLang="zh-CN" sz="1400" dirty="0"/>
              <a:t>页面所有内容均需要填写。</a:t>
            </a:r>
          </a:p>
          <a:p>
            <a:endParaRPr lang="zh-CN" altLang="en-US" dirty="0"/>
          </a:p>
        </p:txBody>
      </p:sp>
      <p:pic>
        <p:nvPicPr>
          <p:cNvPr id="102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7" y="2667381"/>
            <a:ext cx="5574450" cy="380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087" y="365125"/>
            <a:ext cx="5276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8010525" y="3867149"/>
            <a:ext cx="419100" cy="257175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8315325" y="1520586"/>
            <a:ext cx="28575" cy="23465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5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年度计划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/>
              <a:t>由课题组秘书或者出访本人填报时，新增完成为待提交状态，“提交审核”后为待审核状态；</a:t>
            </a:r>
            <a:endParaRPr lang="en-US" altLang="zh-CN" sz="2000" dirty="0"/>
          </a:p>
          <a:p>
            <a:r>
              <a:rPr lang="zh-CN" altLang="en-US" sz="2000" dirty="0"/>
              <a:t>提交后国际合作主管可以看到，并且可以对数据进行修改，点击“同意”变为已审核状态，审核通过后填报人不能再进行数据修改，点击“不同意”变为审核未通过状态，此时填报人可以进行数据修改；</a:t>
            </a:r>
            <a:endParaRPr lang="en-US" altLang="zh-CN" sz="2000" dirty="0"/>
          </a:p>
          <a:p>
            <a:r>
              <a:rPr lang="zh-CN" altLang="en-US" sz="2000" dirty="0"/>
              <a:t>国际合作主管填报后直接为已审核状态；</a:t>
            </a:r>
            <a:endParaRPr lang="en-US" altLang="zh-CN" sz="2000" dirty="0"/>
          </a:p>
          <a:p>
            <a:r>
              <a:rPr lang="zh-CN" altLang="en-US" sz="2000" dirty="0"/>
              <a:t>不涉及流程。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B1A5126-51ED-40F9-B1AF-D787C75CA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186" y="3567417"/>
            <a:ext cx="7735614" cy="14853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35F8C0E-9504-4CE0-9932-6B61447CA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186" y="5240763"/>
            <a:ext cx="7735614" cy="123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2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出访申请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“出访交流”—</a:t>
            </a:r>
            <a:r>
              <a:rPr lang="zh-CN" altLang="zh-CN" dirty="0" smtClean="0"/>
              <a:t>“</a:t>
            </a:r>
            <a:r>
              <a:rPr lang="zh-CN" altLang="en-US" dirty="0" smtClean="0"/>
              <a:t>出国境访问</a:t>
            </a:r>
            <a:r>
              <a:rPr lang="zh-CN" altLang="zh-CN" dirty="0" smtClean="0"/>
              <a:t>”</a:t>
            </a:r>
            <a:r>
              <a:rPr lang="zh-CN" altLang="zh-CN" dirty="0"/>
              <a:t>—</a:t>
            </a:r>
            <a:r>
              <a:rPr lang="zh-CN" altLang="zh-CN" dirty="0" smtClean="0"/>
              <a:t>“</a:t>
            </a:r>
            <a:r>
              <a:rPr lang="zh-CN" altLang="en-US" dirty="0" smtClean="0"/>
              <a:t>填报管理</a:t>
            </a:r>
            <a:r>
              <a:rPr lang="zh-CN" altLang="zh-CN" dirty="0" smtClean="0"/>
              <a:t>”</a:t>
            </a:r>
            <a:endParaRPr lang="en-US" altLang="zh-CN" dirty="0" smtClean="0"/>
          </a:p>
          <a:p>
            <a:r>
              <a:rPr lang="zh-CN" altLang="en-US" dirty="0" smtClean="0"/>
              <a:t>填报流程：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r="13906"/>
          <a:stretch/>
        </p:blipFill>
        <p:spPr>
          <a:xfrm>
            <a:off x="400049" y="2911670"/>
            <a:ext cx="11465005" cy="286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2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出访申请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9525" y="1493589"/>
            <a:ext cx="7570405" cy="4551860"/>
            <a:chOff x="0" y="1493589"/>
            <a:chExt cx="7570405" cy="455186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905FE91-DE64-4F14-9013-9D712C62A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93589"/>
              <a:ext cx="7570405" cy="455186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DC8E704-F7B3-4D2F-A5F3-665774F65CEA}"/>
                </a:ext>
              </a:extLst>
            </p:cNvPr>
            <p:cNvSpPr/>
            <p:nvPr/>
          </p:nvSpPr>
          <p:spPr>
            <a:xfrm>
              <a:off x="4304643" y="3561432"/>
              <a:ext cx="2102069" cy="3066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rgbClr val="FF0000"/>
                  </a:solidFill>
                </a:rPr>
                <a:t>院级审批重点内容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7663355" y="1493589"/>
            <a:ext cx="421169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b="1" dirty="0">
                <a:solidFill>
                  <a:srgbClr val="C00000"/>
                </a:solidFill>
              </a:rPr>
              <a:t>出访</a:t>
            </a:r>
            <a:r>
              <a:rPr lang="zh-CN" altLang="en-US" b="1" dirty="0" smtClean="0">
                <a:solidFill>
                  <a:srgbClr val="C00000"/>
                </a:solidFill>
              </a:rPr>
              <a:t>目的示例</a:t>
            </a:r>
            <a:r>
              <a:rPr lang="en-US" altLang="zh-CN" b="1" dirty="0" smtClean="0">
                <a:solidFill>
                  <a:srgbClr val="C00000"/>
                </a:solidFill>
              </a:rPr>
              <a:t>(</a:t>
            </a:r>
            <a:r>
              <a:rPr lang="zh-CN" altLang="en-US" b="1" dirty="0" smtClean="0">
                <a:solidFill>
                  <a:srgbClr val="C00000"/>
                </a:solidFill>
              </a:rPr>
              <a:t>公文，请勿修改格式）：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pPr algn="just">
              <a:spcAft>
                <a:spcPts val="0"/>
              </a:spcAft>
            </a:pPr>
            <a:endParaRPr lang="en-US" altLang="zh-CN" sz="1600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sz="16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应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xxx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的邀请，我所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xxx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研究员拟于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xxx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日至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xxx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日赴美国夏威夷参加“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xxx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大会拟在外</a:t>
            </a:r>
            <a:r>
              <a:rPr lang="zh-CN" altLang="zh-CN" sz="16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停留</a:t>
            </a:r>
            <a:r>
              <a:rPr lang="en-US" altLang="zh-CN" sz="16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xxx</a:t>
            </a:r>
            <a:r>
              <a:rPr lang="zh-CN" altLang="zh-CN" sz="16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天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16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会议背景简单介绍，</a:t>
            </a:r>
            <a:r>
              <a:rPr lang="zh-CN" altLang="zh-CN" sz="16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我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所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xx</a:t>
            </a:r>
            <a:r>
              <a:rPr lang="zh-CN" altLang="zh-CN" sz="16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研究员</a:t>
            </a:r>
            <a:r>
              <a:rPr lang="zh-CN" altLang="en-US" sz="16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应邀参会并做</a:t>
            </a:r>
            <a:r>
              <a:rPr lang="zh-CN" altLang="zh-CN" sz="16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报告</a:t>
            </a:r>
            <a:r>
              <a:rPr lang="zh-CN" altLang="en-US" sz="16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16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题目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为 “</a:t>
            </a: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Conjugated Polymers for Biological Applications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”。本次参会旨在促进与国际相关领域专家学者的了解、交流和学习，并在学术</a:t>
            </a:r>
            <a:r>
              <a:rPr lang="zh-CN" altLang="zh-CN" sz="16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上进行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一定程度的国际合作</a:t>
            </a:r>
            <a:r>
              <a:rPr lang="zh-CN" altLang="zh-CN" sz="16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1600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CN" altLang="zh-CN" sz="1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zh-CN" sz="16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我所拟同意此次出访，出访人员的注册费、住宿、伙食公杂国际旅费等在外费用均由我所按照财政部因公出国（境）管理条例予以支付，出访人员如在外发生任何意外，责任和费用由我</a:t>
            </a:r>
            <a:r>
              <a:rPr lang="zh-CN" altLang="zh-CN" sz="16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所</a:t>
            </a:r>
            <a:r>
              <a:rPr lang="zh-CN" altLang="en-US" sz="16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和保险公司共同承担</a:t>
            </a:r>
            <a:r>
              <a:rPr lang="zh-CN" altLang="zh-CN" sz="16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1600" b="1" kern="1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sz="16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　　已完成公示，无异议。已列入年度出访计划及年度经费预算。人员已备案。</a:t>
            </a:r>
            <a:endParaRPr lang="zh-CN" altLang="zh-CN" sz="1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16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妥否，请批示</a:t>
            </a:r>
            <a:r>
              <a:rPr lang="zh-CN" altLang="zh-CN" sz="16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1600" b="1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16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42002" y="32443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48566A"/>
                </a:solidFill>
                <a:latin typeface="Helvetica" panose="020B0604020202020204" pitchFamily="34" charset="0"/>
              </a:rPr>
              <a:t>出访目的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65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2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出访申请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35645" y="1362855"/>
            <a:ext cx="8133348" cy="2464880"/>
            <a:chOff x="445170" y="1077105"/>
            <a:chExt cx="8133348" cy="246488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F9EA1FD-E0E9-4755-A8C7-851F614BD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170" y="1077105"/>
              <a:ext cx="8133348" cy="2058754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618B39A-F144-45B6-8620-5CA2B9033B0A}"/>
                </a:ext>
              </a:extLst>
            </p:cNvPr>
            <p:cNvSpPr txBox="1"/>
            <p:nvPr/>
          </p:nvSpPr>
          <p:spPr>
            <a:xfrm>
              <a:off x="1555531" y="1238751"/>
              <a:ext cx="2954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香港、澳门不</a:t>
              </a:r>
              <a:r>
                <a:rPr lang="zh-CN" altLang="en-US" dirty="0">
                  <a:solidFill>
                    <a:srgbClr val="FF0000"/>
                  </a:solidFill>
                </a:rPr>
                <a:t>填写建交信息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AAEC941-C318-4B9A-91EA-A3C2C8D96B72}"/>
                </a:ext>
              </a:extLst>
            </p:cNvPr>
            <p:cNvSpPr/>
            <p:nvPr/>
          </p:nvSpPr>
          <p:spPr>
            <a:xfrm>
              <a:off x="2575034" y="1692166"/>
              <a:ext cx="546538" cy="66215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0A6829B-6412-47F3-82F5-F4CD1F961EBB}"/>
                </a:ext>
              </a:extLst>
            </p:cNvPr>
            <p:cNvSpPr/>
            <p:nvPr/>
          </p:nvSpPr>
          <p:spPr>
            <a:xfrm>
              <a:off x="1052901" y="2678659"/>
              <a:ext cx="2383981" cy="4572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CF53ED5-4BA1-4C82-91D3-4A144482ECD7}"/>
                </a:ext>
              </a:extLst>
            </p:cNvPr>
            <p:cNvSpPr txBox="1"/>
            <p:nvPr/>
          </p:nvSpPr>
          <p:spPr>
            <a:xfrm>
              <a:off x="4178883" y="2775765"/>
              <a:ext cx="36038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自动根据抵离境日期计算</a:t>
              </a:r>
              <a:r>
                <a:rPr lang="zh-CN" altLang="en-US" dirty="0" smtClean="0"/>
                <a:t>天数</a:t>
              </a:r>
              <a:endParaRPr lang="en-US" altLang="zh-CN" dirty="0" smtClean="0"/>
            </a:p>
            <a:p>
              <a:r>
                <a:rPr lang="zh-CN" altLang="en-US" dirty="0" smtClean="0"/>
                <a:t>出访总天数</a:t>
              </a:r>
              <a:r>
                <a:rPr lang="en-US" altLang="zh-CN" dirty="0" smtClean="0"/>
                <a:t>=</a:t>
              </a:r>
              <a:r>
                <a:rPr lang="zh-CN" altLang="en-US" dirty="0" smtClean="0"/>
                <a:t>抵境日期</a:t>
              </a:r>
              <a:r>
                <a:rPr lang="en-US" altLang="zh-CN" dirty="0" smtClean="0"/>
                <a:t>-</a:t>
              </a:r>
              <a:r>
                <a:rPr lang="zh-CN" altLang="en-US" dirty="0" smtClean="0"/>
                <a:t>离境日期</a:t>
              </a:r>
              <a:r>
                <a:rPr lang="en-US" altLang="zh-CN" dirty="0" smtClean="0"/>
                <a:t>+1</a:t>
              </a:r>
              <a:endParaRPr lang="zh-CN" altLang="en-US" dirty="0"/>
            </a:p>
          </p:txBody>
        </p:sp>
        <p:sp>
          <p:nvSpPr>
            <p:cNvPr id="16" name="箭头: 下 10">
              <a:extLst>
                <a:ext uri="{FF2B5EF4-FFF2-40B4-BE49-F238E27FC236}">
                  <a16:creationId xmlns:a16="http://schemas.microsoft.com/office/drawing/2014/main" id="{EA897EF3-6283-4CD2-B504-A93426CA57A4}"/>
                </a:ext>
              </a:extLst>
            </p:cNvPr>
            <p:cNvSpPr/>
            <p:nvPr/>
          </p:nvSpPr>
          <p:spPr>
            <a:xfrm>
              <a:off x="3676047" y="2267768"/>
              <a:ext cx="409904" cy="1274217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00075" y="4191000"/>
            <a:ext cx="923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日程：请填写详细出访日程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8" y="4792436"/>
            <a:ext cx="11758612" cy="94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2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出访申请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填写出国申请时需要填写预算费用信息</a:t>
            </a:r>
            <a:r>
              <a:rPr lang="zh-CN" altLang="en-US" sz="2400" dirty="0" smtClean="0"/>
              <a:t>，可参见</a:t>
            </a:r>
            <a:r>
              <a:rPr lang="en-US" altLang="zh-CN" sz="2400" dirty="0"/>
              <a:t>&lt;</a:t>
            </a:r>
            <a:r>
              <a:rPr lang="zh-CN" altLang="en-US" sz="2400" dirty="0"/>
              <a:t>各国家和地区住宿费、伙食费、公杂费开支标准</a:t>
            </a:r>
            <a:r>
              <a:rPr lang="zh-CN" altLang="en-US" sz="2400" dirty="0" smtClean="0"/>
              <a:t>表（见科技处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国际合作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规章制度）</a:t>
            </a:r>
            <a:endParaRPr lang="en-US" altLang="zh-CN" sz="2400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488F94D-5527-48EC-8740-E3AEBE159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3457575"/>
            <a:ext cx="6657975" cy="18084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146" y="2692400"/>
            <a:ext cx="4948303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989</Words>
  <Application>Microsoft Office PowerPoint</Application>
  <PresentationFormat>宽屏</PresentationFormat>
  <Paragraphs>96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等线</vt:lpstr>
      <vt:lpstr>等线 Light</vt:lpstr>
      <vt:lpstr>宋体</vt:lpstr>
      <vt:lpstr>Arial</vt:lpstr>
      <vt:lpstr>Calibri</vt:lpstr>
      <vt:lpstr>Helvetica</vt:lpstr>
      <vt:lpstr>Times New Roman</vt:lpstr>
      <vt:lpstr>Office 主题​​</vt:lpstr>
      <vt:lpstr>因公出访流程</vt:lpstr>
      <vt:lpstr>出访交流-出访流程</vt:lpstr>
      <vt:lpstr>1 年度计划</vt:lpstr>
      <vt:lpstr>1 年度计划</vt:lpstr>
      <vt:lpstr>1 年度计划</vt:lpstr>
      <vt:lpstr>2 出访申请</vt:lpstr>
      <vt:lpstr>2 出访申请</vt:lpstr>
      <vt:lpstr>2 出访申请</vt:lpstr>
      <vt:lpstr>2 出访申请</vt:lpstr>
      <vt:lpstr>2 出访申请</vt:lpstr>
      <vt:lpstr>2 出访申请</vt:lpstr>
      <vt:lpstr>3 事前公示</vt:lpstr>
      <vt:lpstr>4 护照签证办理</vt:lpstr>
      <vt:lpstr>5 归后总结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因公出访流程</dc:title>
  <dc:creator>NTKO</dc:creator>
  <cp:lastModifiedBy>NTKO</cp:lastModifiedBy>
  <cp:revision>15</cp:revision>
  <dcterms:created xsi:type="dcterms:W3CDTF">2019-12-18T07:04:06Z</dcterms:created>
  <dcterms:modified xsi:type="dcterms:W3CDTF">2019-12-18T09:49:07Z</dcterms:modified>
</cp:coreProperties>
</file>